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48"/>
  </p:notesMasterIdLst>
  <p:sldIdLst>
    <p:sldId id="257" r:id="rId2"/>
    <p:sldId id="265" r:id="rId3"/>
    <p:sldId id="263" r:id="rId4"/>
    <p:sldId id="262" r:id="rId5"/>
    <p:sldId id="264" r:id="rId6"/>
    <p:sldId id="266" r:id="rId7"/>
    <p:sldId id="315" r:id="rId8"/>
    <p:sldId id="298" r:id="rId9"/>
    <p:sldId id="295" r:id="rId10"/>
    <p:sldId id="297" r:id="rId11"/>
    <p:sldId id="296" r:id="rId12"/>
    <p:sldId id="299" r:id="rId13"/>
    <p:sldId id="300" r:id="rId14"/>
    <p:sldId id="301" r:id="rId15"/>
    <p:sldId id="273" r:id="rId16"/>
    <p:sldId id="274" r:id="rId17"/>
    <p:sldId id="269" r:id="rId18"/>
    <p:sldId id="302" r:id="rId19"/>
    <p:sldId id="272"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03" r:id="rId36"/>
    <p:sldId id="316" r:id="rId37"/>
    <p:sldId id="305" r:id="rId38"/>
    <p:sldId id="306" r:id="rId39"/>
    <p:sldId id="307" r:id="rId40"/>
    <p:sldId id="308" r:id="rId41"/>
    <p:sldId id="317" r:id="rId42"/>
    <p:sldId id="310" r:id="rId43"/>
    <p:sldId id="311" r:id="rId44"/>
    <p:sldId id="312" r:id="rId45"/>
    <p:sldId id="314" r:id="rId46"/>
    <p:sldId id="31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60ED"/>
    <a:srgbClr val="07306D"/>
    <a:srgbClr val="FF57AC"/>
    <a:srgbClr val="0CA8DA"/>
    <a:srgbClr val="24B3DA"/>
    <a:srgbClr val="2AB0B8"/>
    <a:srgbClr val="28333A"/>
    <a:srgbClr val="000000"/>
    <a:srgbClr val="8FCFDF"/>
    <a:srgbClr val="0C2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75422" autoAdjust="0"/>
  </p:normalViewPr>
  <p:slideViewPr>
    <p:cSldViewPr snapToGrid="0" snapToObjects="1">
      <p:cViewPr varScale="1">
        <p:scale>
          <a:sx n="144" d="100"/>
          <a:sy n="144" d="100"/>
        </p:scale>
        <p:origin x="200" y="4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B0B139-C850-D844-BFB1-FF7416925324}" type="datetimeFigureOut">
              <a:rPr lang="en-US" smtClean="0"/>
              <a:t>4/10/19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63CE6-69AA-1041-A84E-8EA9A8C94EE4}" type="slidenum">
              <a:rPr lang="en-US" smtClean="0"/>
              <a:t>‹#›</a:t>
            </a:fld>
            <a:endParaRPr lang="en-US"/>
          </a:p>
        </p:txBody>
      </p:sp>
    </p:spTree>
    <p:extLst>
      <p:ext uri="{BB962C8B-B14F-4D97-AF65-F5344CB8AC3E}">
        <p14:creationId xmlns:p14="http://schemas.microsoft.com/office/powerpoint/2010/main" val="155143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1</a:t>
            </a:fld>
            <a:endParaRPr lang="en-US"/>
          </a:p>
        </p:txBody>
      </p:sp>
    </p:spTree>
    <p:extLst>
      <p:ext uri="{BB962C8B-B14F-4D97-AF65-F5344CB8AC3E}">
        <p14:creationId xmlns:p14="http://schemas.microsoft.com/office/powerpoint/2010/main" val="2701182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16</a:t>
            </a:fld>
            <a:endParaRPr lang="en-US"/>
          </a:p>
        </p:txBody>
      </p:sp>
    </p:spTree>
    <p:extLst>
      <p:ext uri="{BB962C8B-B14F-4D97-AF65-F5344CB8AC3E}">
        <p14:creationId xmlns:p14="http://schemas.microsoft.com/office/powerpoint/2010/main" val="105932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17</a:t>
            </a:fld>
            <a:endParaRPr lang="en-US"/>
          </a:p>
        </p:txBody>
      </p:sp>
    </p:spTree>
    <p:extLst>
      <p:ext uri="{BB962C8B-B14F-4D97-AF65-F5344CB8AC3E}">
        <p14:creationId xmlns:p14="http://schemas.microsoft.com/office/powerpoint/2010/main" val="2871365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19</a:t>
            </a:fld>
            <a:endParaRPr lang="en-US"/>
          </a:p>
        </p:txBody>
      </p:sp>
    </p:spTree>
    <p:extLst>
      <p:ext uri="{BB962C8B-B14F-4D97-AF65-F5344CB8AC3E}">
        <p14:creationId xmlns:p14="http://schemas.microsoft.com/office/powerpoint/2010/main" val="96410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20</a:t>
            </a:fld>
            <a:endParaRPr lang="en-US"/>
          </a:p>
        </p:txBody>
      </p:sp>
    </p:spTree>
    <p:extLst>
      <p:ext uri="{BB962C8B-B14F-4D97-AF65-F5344CB8AC3E}">
        <p14:creationId xmlns:p14="http://schemas.microsoft.com/office/powerpoint/2010/main" val="216490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21</a:t>
            </a:fld>
            <a:endParaRPr lang="en-US"/>
          </a:p>
        </p:txBody>
      </p:sp>
    </p:spTree>
    <p:extLst>
      <p:ext uri="{BB962C8B-B14F-4D97-AF65-F5344CB8AC3E}">
        <p14:creationId xmlns:p14="http://schemas.microsoft.com/office/powerpoint/2010/main" val="130940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22</a:t>
            </a:fld>
            <a:endParaRPr lang="en-US"/>
          </a:p>
        </p:txBody>
      </p:sp>
    </p:spTree>
    <p:extLst>
      <p:ext uri="{BB962C8B-B14F-4D97-AF65-F5344CB8AC3E}">
        <p14:creationId xmlns:p14="http://schemas.microsoft.com/office/powerpoint/2010/main" val="1018784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23</a:t>
            </a:fld>
            <a:endParaRPr lang="en-US"/>
          </a:p>
        </p:txBody>
      </p:sp>
    </p:spTree>
    <p:extLst>
      <p:ext uri="{BB962C8B-B14F-4D97-AF65-F5344CB8AC3E}">
        <p14:creationId xmlns:p14="http://schemas.microsoft.com/office/powerpoint/2010/main" val="2049375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24</a:t>
            </a:fld>
            <a:endParaRPr lang="en-US"/>
          </a:p>
        </p:txBody>
      </p:sp>
    </p:spTree>
    <p:extLst>
      <p:ext uri="{BB962C8B-B14F-4D97-AF65-F5344CB8AC3E}">
        <p14:creationId xmlns:p14="http://schemas.microsoft.com/office/powerpoint/2010/main" val="228198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25</a:t>
            </a:fld>
            <a:endParaRPr lang="en-US"/>
          </a:p>
        </p:txBody>
      </p:sp>
    </p:spTree>
    <p:extLst>
      <p:ext uri="{BB962C8B-B14F-4D97-AF65-F5344CB8AC3E}">
        <p14:creationId xmlns:p14="http://schemas.microsoft.com/office/powerpoint/2010/main" val="190380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26</a:t>
            </a:fld>
            <a:endParaRPr lang="en-US"/>
          </a:p>
        </p:txBody>
      </p:sp>
    </p:spTree>
    <p:extLst>
      <p:ext uri="{BB962C8B-B14F-4D97-AF65-F5344CB8AC3E}">
        <p14:creationId xmlns:p14="http://schemas.microsoft.com/office/powerpoint/2010/main" val="338531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2</a:t>
            </a:fld>
            <a:endParaRPr lang="en-US"/>
          </a:p>
        </p:txBody>
      </p:sp>
    </p:spTree>
    <p:extLst>
      <p:ext uri="{BB962C8B-B14F-4D97-AF65-F5344CB8AC3E}">
        <p14:creationId xmlns:p14="http://schemas.microsoft.com/office/powerpoint/2010/main" val="46116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27</a:t>
            </a:fld>
            <a:endParaRPr lang="en-US"/>
          </a:p>
        </p:txBody>
      </p:sp>
    </p:spTree>
    <p:extLst>
      <p:ext uri="{BB962C8B-B14F-4D97-AF65-F5344CB8AC3E}">
        <p14:creationId xmlns:p14="http://schemas.microsoft.com/office/powerpoint/2010/main" val="844799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28</a:t>
            </a:fld>
            <a:endParaRPr lang="en-US"/>
          </a:p>
        </p:txBody>
      </p:sp>
    </p:spTree>
    <p:extLst>
      <p:ext uri="{BB962C8B-B14F-4D97-AF65-F5344CB8AC3E}">
        <p14:creationId xmlns:p14="http://schemas.microsoft.com/office/powerpoint/2010/main" val="4267719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29</a:t>
            </a:fld>
            <a:endParaRPr lang="en-US"/>
          </a:p>
        </p:txBody>
      </p:sp>
    </p:spTree>
    <p:extLst>
      <p:ext uri="{BB962C8B-B14F-4D97-AF65-F5344CB8AC3E}">
        <p14:creationId xmlns:p14="http://schemas.microsoft.com/office/powerpoint/2010/main" val="2702404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30</a:t>
            </a:fld>
            <a:endParaRPr lang="en-US"/>
          </a:p>
        </p:txBody>
      </p:sp>
    </p:spTree>
    <p:extLst>
      <p:ext uri="{BB962C8B-B14F-4D97-AF65-F5344CB8AC3E}">
        <p14:creationId xmlns:p14="http://schemas.microsoft.com/office/powerpoint/2010/main" val="747220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31</a:t>
            </a:fld>
            <a:endParaRPr lang="en-US"/>
          </a:p>
        </p:txBody>
      </p:sp>
    </p:spTree>
    <p:extLst>
      <p:ext uri="{BB962C8B-B14F-4D97-AF65-F5344CB8AC3E}">
        <p14:creationId xmlns:p14="http://schemas.microsoft.com/office/powerpoint/2010/main" val="1239099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32</a:t>
            </a:fld>
            <a:endParaRPr lang="en-US"/>
          </a:p>
        </p:txBody>
      </p:sp>
    </p:spTree>
    <p:extLst>
      <p:ext uri="{BB962C8B-B14F-4D97-AF65-F5344CB8AC3E}">
        <p14:creationId xmlns:p14="http://schemas.microsoft.com/office/powerpoint/2010/main" val="1906489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33</a:t>
            </a:fld>
            <a:endParaRPr lang="en-US"/>
          </a:p>
        </p:txBody>
      </p:sp>
    </p:spTree>
    <p:extLst>
      <p:ext uri="{BB962C8B-B14F-4D97-AF65-F5344CB8AC3E}">
        <p14:creationId xmlns:p14="http://schemas.microsoft.com/office/powerpoint/2010/main" val="1810219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34</a:t>
            </a:fld>
            <a:endParaRPr lang="en-US"/>
          </a:p>
        </p:txBody>
      </p:sp>
    </p:spTree>
    <p:extLst>
      <p:ext uri="{BB962C8B-B14F-4D97-AF65-F5344CB8AC3E}">
        <p14:creationId xmlns:p14="http://schemas.microsoft.com/office/powerpoint/2010/main" val="2743632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36</a:t>
            </a:fld>
            <a:endParaRPr lang="en-US"/>
          </a:p>
        </p:txBody>
      </p:sp>
    </p:spTree>
    <p:extLst>
      <p:ext uri="{BB962C8B-B14F-4D97-AF65-F5344CB8AC3E}">
        <p14:creationId xmlns:p14="http://schemas.microsoft.com/office/powerpoint/2010/main" val="343019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37</a:t>
            </a:fld>
            <a:endParaRPr lang="en-US"/>
          </a:p>
        </p:txBody>
      </p:sp>
    </p:spTree>
    <p:extLst>
      <p:ext uri="{BB962C8B-B14F-4D97-AF65-F5344CB8AC3E}">
        <p14:creationId xmlns:p14="http://schemas.microsoft.com/office/powerpoint/2010/main" val="2783604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3</a:t>
            </a:fld>
            <a:endParaRPr lang="en-US"/>
          </a:p>
        </p:txBody>
      </p:sp>
    </p:spTree>
    <p:extLst>
      <p:ext uri="{BB962C8B-B14F-4D97-AF65-F5344CB8AC3E}">
        <p14:creationId xmlns:p14="http://schemas.microsoft.com/office/powerpoint/2010/main" val="1262325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39</a:t>
            </a:fld>
            <a:endParaRPr lang="en-US"/>
          </a:p>
        </p:txBody>
      </p:sp>
    </p:spTree>
    <p:extLst>
      <p:ext uri="{BB962C8B-B14F-4D97-AF65-F5344CB8AC3E}">
        <p14:creationId xmlns:p14="http://schemas.microsoft.com/office/powerpoint/2010/main" val="1920972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with the class why everyone is getting a different best score. Why are the scores different each time?</a:t>
            </a:r>
            <a:br>
              <a:rPr lang="en-US" dirty="0"/>
            </a:br>
            <a:r>
              <a:rPr lang="en-US" dirty="0"/>
              <a:t>The agent learns form experience and the experience is different each time it plays. Like in the real world this environment changes a little each time. So the agents learn themselves from their unique experiences. Some have experiences which cause them to learn new tricks. Sometimes they are also lucky they get a good score because they by chance make the right choices. The longer we train the AI the more similar their scores will become. We have not trained for long enough. </a:t>
            </a:r>
            <a:br>
              <a:rPr lang="en-US" dirty="0"/>
            </a:br>
            <a:br>
              <a:rPr lang="en-US" dirty="0"/>
            </a:br>
            <a:r>
              <a:rPr lang="en-US" dirty="0"/>
              <a:t>Also sometimes an agent takes WAY LONGER to train. Can you think why? This is because the Agents learn to hover… we will see this soon. Once an Agent learns to hover they can take much longer to complete the game!</a:t>
            </a:r>
          </a:p>
        </p:txBody>
      </p:sp>
      <p:sp>
        <p:nvSpPr>
          <p:cNvPr id="4" name="Slide Number Placeholder 3"/>
          <p:cNvSpPr>
            <a:spLocks noGrp="1"/>
          </p:cNvSpPr>
          <p:nvPr>
            <p:ph type="sldNum" sz="quarter" idx="5"/>
          </p:nvPr>
        </p:nvSpPr>
        <p:spPr/>
        <p:txBody>
          <a:bodyPr/>
          <a:lstStyle/>
          <a:p>
            <a:fld id="{7F563CE6-69AA-1041-A84E-8EA9A8C94EE4}" type="slidenum">
              <a:rPr lang="en-US" smtClean="0"/>
              <a:t>40</a:t>
            </a:fld>
            <a:endParaRPr lang="en-US"/>
          </a:p>
        </p:txBody>
      </p:sp>
    </p:spTree>
    <p:extLst>
      <p:ext uri="{BB962C8B-B14F-4D97-AF65-F5344CB8AC3E}">
        <p14:creationId xmlns:p14="http://schemas.microsoft.com/office/powerpoint/2010/main" val="3311569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with the class why everyone is getting a different best score. Why are the scores different each time?</a:t>
            </a:r>
            <a:br>
              <a:rPr lang="en-US" dirty="0"/>
            </a:br>
            <a:r>
              <a:rPr lang="en-US" dirty="0"/>
              <a:t>The agent learns form experience and the experience is different each time it plays. Like in the real world this environment changes a little each time. So the agents learn themselves from their unique experiences. Some have experiences which cause them to learn new tricks. Sometimes they are also lucky they get a good score because they by chance make the right choices. The longer we train the AI the more similar their scores will become. We have not trained for long enough. </a:t>
            </a:r>
            <a:br>
              <a:rPr lang="en-US" dirty="0"/>
            </a:br>
            <a:br>
              <a:rPr lang="en-US" dirty="0"/>
            </a:br>
            <a:r>
              <a:rPr lang="en-US" dirty="0"/>
              <a:t>Also sometimes an agent takes WAY LONGER to train. Can you think why? This is because the Agents learn to hover… we will see this soon. Once an Agent learns to hover they can take much longer to complete the game!</a:t>
            </a:r>
          </a:p>
        </p:txBody>
      </p:sp>
      <p:sp>
        <p:nvSpPr>
          <p:cNvPr id="4" name="Slide Number Placeholder 3"/>
          <p:cNvSpPr>
            <a:spLocks noGrp="1"/>
          </p:cNvSpPr>
          <p:nvPr>
            <p:ph type="sldNum" sz="quarter" idx="5"/>
          </p:nvPr>
        </p:nvSpPr>
        <p:spPr/>
        <p:txBody>
          <a:bodyPr/>
          <a:lstStyle/>
          <a:p>
            <a:fld id="{7F563CE6-69AA-1041-A84E-8EA9A8C94EE4}" type="slidenum">
              <a:rPr lang="en-US" smtClean="0"/>
              <a:t>41</a:t>
            </a:fld>
            <a:endParaRPr lang="en-US"/>
          </a:p>
        </p:txBody>
      </p:sp>
    </p:spTree>
    <p:extLst>
      <p:ext uri="{BB962C8B-B14F-4D97-AF65-F5344CB8AC3E}">
        <p14:creationId xmlns:p14="http://schemas.microsoft.com/office/powerpoint/2010/main" val="1452341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42</a:t>
            </a:fld>
            <a:endParaRPr lang="en-US"/>
          </a:p>
        </p:txBody>
      </p:sp>
    </p:spTree>
    <p:extLst>
      <p:ext uri="{BB962C8B-B14F-4D97-AF65-F5344CB8AC3E}">
        <p14:creationId xmlns:p14="http://schemas.microsoft.com/office/powerpoint/2010/main" val="3127280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46</a:t>
            </a:fld>
            <a:endParaRPr lang="en-US"/>
          </a:p>
        </p:txBody>
      </p:sp>
    </p:spTree>
    <p:extLst>
      <p:ext uri="{BB962C8B-B14F-4D97-AF65-F5344CB8AC3E}">
        <p14:creationId xmlns:p14="http://schemas.microsoft.com/office/powerpoint/2010/main" val="2221415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5</a:t>
            </a:fld>
            <a:endParaRPr lang="en-US"/>
          </a:p>
        </p:txBody>
      </p:sp>
    </p:spTree>
    <p:extLst>
      <p:ext uri="{BB962C8B-B14F-4D97-AF65-F5344CB8AC3E}">
        <p14:creationId xmlns:p14="http://schemas.microsoft.com/office/powerpoint/2010/main" val="212059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Teacher login (enter without inverted commas) </a:t>
            </a:r>
          </a:p>
          <a:p>
            <a:endParaRPr lang="en-US" dirty="0"/>
          </a:p>
          <a:p>
            <a:r>
              <a:rPr lang="en-US" dirty="0"/>
              <a:t>Username “teacher”</a:t>
            </a:r>
          </a:p>
          <a:p>
            <a:r>
              <a:rPr lang="en-US" dirty="0"/>
              <a:t>Password “sesame124”</a:t>
            </a:r>
          </a:p>
          <a:p>
            <a:endParaRPr lang="en-US" dirty="0"/>
          </a:p>
          <a:p>
            <a:r>
              <a:rPr lang="en-US" dirty="0"/>
              <a:t>Usernames </a:t>
            </a:r>
          </a:p>
          <a:p>
            <a:endParaRPr lang="en-US" dirty="0"/>
          </a:p>
          <a:p>
            <a:endParaRPr lang="en-US" dirty="0"/>
          </a:p>
          <a:p>
            <a:r>
              <a:rPr lang="en-CA" sz="1200" b="1" kern="1200" dirty="0">
                <a:solidFill>
                  <a:schemeClr val="tx1"/>
                </a:solidFill>
                <a:effectLst/>
                <a:latin typeface="+mn-lt"/>
                <a:ea typeface="+mn-ea"/>
                <a:cs typeface="+mn-cs"/>
              </a:rPr>
              <a:t>aldrin</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bean</a:t>
            </a:r>
            <a:r>
              <a:rPr lang="en-CA" sz="1200" kern="1200" dirty="0">
                <a:solidFill>
                  <a:schemeClr val="tx1"/>
                </a:solidFill>
                <a:effectLst/>
                <a:latin typeface="+mn-lt"/>
                <a:ea typeface="+mn-ea"/>
                <a:cs typeface="+mn-cs"/>
              </a:rPr>
              <a:t>  </a:t>
            </a:r>
            <a:r>
              <a:rPr lang="en-CA" sz="1200" b="1" kern="1200" dirty="0" err="1">
                <a:solidFill>
                  <a:schemeClr val="tx1"/>
                </a:solidFill>
                <a:effectLst/>
                <a:latin typeface="+mn-lt"/>
                <a:ea typeface="+mn-ea"/>
                <a:cs typeface="+mn-cs"/>
              </a:rPr>
              <a:t>cernan</a:t>
            </a:r>
            <a:r>
              <a:rPr lang="en-CA" sz="1200" kern="1200" dirty="0">
                <a:solidFill>
                  <a:schemeClr val="tx1"/>
                </a:solidFill>
                <a:effectLst/>
                <a:latin typeface="+mn-lt"/>
                <a:ea typeface="+mn-ea"/>
                <a:cs typeface="+mn-cs"/>
              </a:rPr>
              <a:t>  </a:t>
            </a:r>
            <a:r>
              <a:rPr lang="en-CA" sz="1200" b="1" kern="1200" dirty="0" err="1">
                <a:solidFill>
                  <a:schemeClr val="tx1"/>
                </a:solidFill>
                <a:effectLst/>
                <a:latin typeface="+mn-lt"/>
                <a:ea typeface="+mn-ea"/>
                <a:cs typeface="+mn-cs"/>
              </a:rPr>
              <a:t>gymadmin</a:t>
            </a:r>
            <a:r>
              <a:rPr lang="en-CA" sz="1200" kern="1200" dirty="0">
                <a:solidFill>
                  <a:schemeClr val="tx1"/>
                </a:solidFill>
                <a:effectLst/>
                <a:latin typeface="+mn-lt"/>
                <a:ea typeface="+mn-ea"/>
                <a:cs typeface="+mn-cs"/>
              </a:rPr>
              <a:t>  </a:t>
            </a:r>
            <a:r>
              <a:rPr lang="en-CA" sz="1200" b="1" kern="1200" dirty="0" err="1">
                <a:solidFill>
                  <a:schemeClr val="tx1"/>
                </a:solidFill>
                <a:effectLst/>
                <a:latin typeface="+mn-lt"/>
                <a:ea typeface="+mn-ea"/>
                <a:cs typeface="+mn-cs"/>
              </a:rPr>
              <a:t>mitchell</a:t>
            </a:r>
            <a:r>
              <a:rPr lang="en-CA" sz="1200" kern="1200" dirty="0">
                <a:solidFill>
                  <a:schemeClr val="tx1"/>
                </a:solidFill>
                <a:effectLst/>
                <a:latin typeface="+mn-lt"/>
                <a:ea typeface="+mn-ea"/>
                <a:cs typeface="+mn-cs"/>
              </a:rPr>
              <a:t>  </a:t>
            </a:r>
            <a:r>
              <a:rPr lang="en-CA" sz="1200" b="1" kern="1200" dirty="0" err="1">
                <a:solidFill>
                  <a:schemeClr val="tx1"/>
                </a:solidFill>
                <a:effectLst/>
                <a:latin typeface="+mn-lt"/>
                <a:ea typeface="+mn-ea"/>
                <a:cs typeface="+mn-cs"/>
              </a:rPr>
              <a:t>schmitt</a:t>
            </a:r>
            <a:r>
              <a:rPr lang="en-CA" sz="1200" kern="1200" dirty="0">
                <a:solidFill>
                  <a:schemeClr val="tx1"/>
                </a:solidFill>
                <a:effectLst/>
                <a:latin typeface="+mn-lt"/>
                <a:ea typeface="+mn-ea"/>
                <a:cs typeface="+mn-cs"/>
              </a:rPr>
              <a:t>  </a:t>
            </a:r>
            <a:r>
              <a:rPr lang="en-CA" sz="1200" b="1" kern="1200" dirty="0" err="1">
                <a:solidFill>
                  <a:schemeClr val="tx1"/>
                </a:solidFill>
                <a:effectLst/>
                <a:latin typeface="+mn-lt"/>
                <a:ea typeface="+mn-ea"/>
                <a:cs typeface="+mn-cs"/>
              </a:rPr>
              <a:t>shephard</a:t>
            </a:r>
            <a:endParaRPr lang="en-CA" sz="1200" kern="1200" dirty="0">
              <a:solidFill>
                <a:schemeClr val="tx1"/>
              </a:solidFill>
              <a:effectLst/>
              <a:latin typeface="+mn-lt"/>
              <a:ea typeface="+mn-ea"/>
              <a:cs typeface="+mn-cs"/>
            </a:endParaRPr>
          </a:p>
          <a:p>
            <a:r>
              <a:rPr lang="en-CA" sz="1200" b="1" kern="1200" dirty="0" err="1">
                <a:solidFill>
                  <a:schemeClr val="tx1"/>
                </a:solidFill>
                <a:effectLst/>
                <a:latin typeface="+mn-lt"/>
                <a:ea typeface="+mn-ea"/>
                <a:cs typeface="+mn-cs"/>
              </a:rPr>
              <a:t>armstrong</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bob</a:t>
            </a:r>
            <a:r>
              <a:rPr lang="en-CA" sz="1200" kern="1200" dirty="0">
                <a:solidFill>
                  <a:schemeClr val="tx1"/>
                </a:solidFill>
                <a:effectLst/>
                <a:latin typeface="+mn-lt"/>
                <a:ea typeface="+mn-ea"/>
                <a:cs typeface="+mn-cs"/>
              </a:rPr>
              <a:t>   </a:t>
            </a:r>
            <a:r>
              <a:rPr lang="en-CA" sz="1200" b="1" kern="1200" dirty="0" err="1">
                <a:solidFill>
                  <a:schemeClr val="tx1"/>
                </a:solidFill>
                <a:effectLst/>
                <a:latin typeface="+mn-lt"/>
                <a:ea typeface="+mn-ea"/>
                <a:cs typeface="+mn-cs"/>
              </a:rPr>
              <a:t>conrad</a:t>
            </a:r>
            <a:r>
              <a:rPr lang="en-CA" sz="1200" kern="1200" dirty="0">
                <a:solidFill>
                  <a:schemeClr val="tx1"/>
                </a:solidFill>
                <a:effectLst/>
                <a:latin typeface="+mn-lt"/>
                <a:ea typeface="+mn-ea"/>
                <a:cs typeface="+mn-cs"/>
              </a:rPr>
              <a:t>  </a:t>
            </a:r>
            <a:r>
              <a:rPr lang="en-CA" sz="1200" b="1" kern="1200" dirty="0" err="1">
                <a:solidFill>
                  <a:schemeClr val="tx1"/>
                </a:solidFill>
                <a:effectLst/>
                <a:latin typeface="+mn-lt"/>
                <a:ea typeface="+mn-ea"/>
                <a:cs typeface="+mn-cs"/>
              </a:rPr>
              <a:t>irwin</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robin</a:t>
            </a:r>
            <a:r>
              <a:rPr lang="en-CA" sz="1200" kern="1200" dirty="0">
                <a:solidFill>
                  <a:schemeClr val="tx1"/>
                </a:solidFill>
                <a:effectLst/>
                <a:latin typeface="+mn-lt"/>
                <a:ea typeface="+mn-ea"/>
                <a:cs typeface="+mn-cs"/>
              </a:rPr>
              <a:t>     </a:t>
            </a:r>
            <a:r>
              <a:rPr lang="en-CA" sz="1200" b="1" kern="1200" dirty="0" err="1">
                <a:solidFill>
                  <a:schemeClr val="tx1"/>
                </a:solidFill>
                <a:effectLst/>
                <a:latin typeface="+mn-lt"/>
                <a:ea typeface="+mn-ea"/>
                <a:cs typeface="+mn-cs"/>
              </a:rPr>
              <a:t>scott</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teacher</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6</a:t>
            </a:fld>
            <a:endParaRPr lang="en-US"/>
          </a:p>
        </p:txBody>
      </p:sp>
    </p:spTree>
    <p:extLst>
      <p:ext uri="{BB962C8B-B14F-4D97-AF65-F5344CB8AC3E}">
        <p14:creationId xmlns:p14="http://schemas.microsoft.com/office/powerpoint/2010/main" val="387776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8</a:t>
            </a:fld>
            <a:endParaRPr lang="en-US"/>
          </a:p>
        </p:txBody>
      </p:sp>
    </p:spTree>
    <p:extLst>
      <p:ext uri="{BB962C8B-B14F-4D97-AF65-F5344CB8AC3E}">
        <p14:creationId xmlns:p14="http://schemas.microsoft.com/office/powerpoint/2010/main" val="87464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program to see the answer. </a:t>
            </a:r>
            <a:br>
              <a:rPr lang="en-US" dirty="0"/>
            </a:br>
            <a:br>
              <a:rPr lang="en-US" dirty="0"/>
            </a:br>
            <a:r>
              <a:rPr lang="en-US" dirty="0"/>
              <a:t>“</a:t>
            </a:r>
            <a:r>
              <a:rPr lang="en-CA" dirty="0"/>
              <a:t>Hello from Python!”</a:t>
            </a:r>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11</a:t>
            </a:fld>
            <a:endParaRPr lang="en-US"/>
          </a:p>
        </p:txBody>
      </p:sp>
    </p:spTree>
    <p:extLst>
      <p:ext uri="{BB962C8B-B14F-4D97-AF65-F5344CB8AC3E}">
        <p14:creationId xmlns:p14="http://schemas.microsoft.com/office/powerpoint/2010/main" val="2603864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program: </a:t>
            </a:r>
          </a:p>
          <a:p>
            <a:endParaRPr lang="en-US" dirty="0"/>
          </a:p>
          <a:p>
            <a:r>
              <a:rPr lang="en-US" dirty="0" err="1"/>
              <a:t>Mynumber</a:t>
            </a:r>
            <a:r>
              <a:rPr lang="en-US" dirty="0"/>
              <a:t> starts as 2 </a:t>
            </a:r>
          </a:p>
          <a:p>
            <a:r>
              <a:rPr lang="en-US" dirty="0"/>
              <a:t>The loop will repeat 3 times and each time it will multiple </a:t>
            </a:r>
            <a:r>
              <a:rPr lang="en-US" dirty="0" err="1"/>
              <a:t>mynumber</a:t>
            </a:r>
            <a:r>
              <a:rPr lang="en-US" dirty="0"/>
              <a:t> by 2</a:t>
            </a:r>
          </a:p>
          <a:p>
            <a:endParaRPr lang="en-US" dirty="0"/>
          </a:p>
          <a:p>
            <a:r>
              <a:rPr lang="en-US" dirty="0"/>
              <a:t>2 x 2 = 4</a:t>
            </a:r>
          </a:p>
          <a:p>
            <a:endParaRPr lang="en-US" dirty="0"/>
          </a:p>
          <a:p>
            <a:r>
              <a:rPr lang="en-US" dirty="0"/>
              <a:t>4 x 2 = 8</a:t>
            </a:r>
          </a:p>
          <a:p>
            <a:endParaRPr lang="en-US" dirty="0"/>
          </a:p>
          <a:p>
            <a:r>
              <a:rPr lang="en-US" dirty="0"/>
              <a:t>8 x 2 = 16</a:t>
            </a:r>
          </a:p>
          <a:p>
            <a:endParaRPr lang="en-US" dirty="0"/>
          </a:p>
          <a:p>
            <a:r>
              <a:rPr lang="en-US" dirty="0"/>
              <a:t>Answer 16!</a:t>
            </a:r>
          </a:p>
        </p:txBody>
      </p:sp>
      <p:sp>
        <p:nvSpPr>
          <p:cNvPr id="4" name="Slide Number Placeholder 3"/>
          <p:cNvSpPr>
            <a:spLocks noGrp="1"/>
          </p:cNvSpPr>
          <p:nvPr>
            <p:ph type="sldNum" sz="quarter" idx="5"/>
          </p:nvPr>
        </p:nvSpPr>
        <p:spPr/>
        <p:txBody>
          <a:bodyPr/>
          <a:lstStyle/>
          <a:p>
            <a:fld id="{7F563CE6-69AA-1041-A84E-8EA9A8C94EE4}" type="slidenum">
              <a:rPr lang="en-US" smtClean="0"/>
              <a:t>12</a:t>
            </a:fld>
            <a:endParaRPr lang="en-US"/>
          </a:p>
        </p:txBody>
      </p:sp>
    </p:spTree>
    <p:extLst>
      <p:ext uri="{BB962C8B-B14F-4D97-AF65-F5344CB8AC3E}">
        <p14:creationId xmlns:p14="http://schemas.microsoft.com/office/powerpoint/2010/main" val="1849160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63CE6-69AA-1041-A84E-8EA9A8C94EE4}" type="slidenum">
              <a:rPr lang="en-US" smtClean="0"/>
              <a:t>15</a:t>
            </a:fld>
            <a:endParaRPr lang="en-US"/>
          </a:p>
        </p:txBody>
      </p:sp>
    </p:spTree>
    <p:extLst>
      <p:ext uri="{BB962C8B-B14F-4D97-AF65-F5344CB8AC3E}">
        <p14:creationId xmlns:p14="http://schemas.microsoft.com/office/powerpoint/2010/main" val="777336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mple Title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E6BF68-5799-B441-BC74-3598B6929F0C}"/>
              </a:ext>
            </a:extLst>
          </p:cNvPr>
          <p:cNvSpPr>
            <a:spLocks noGrp="1"/>
          </p:cNvSpPr>
          <p:nvPr>
            <p:ph type="ctrTitle"/>
          </p:nvPr>
        </p:nvSpPr>
        <p:spPr>
          <a:xfrm>
            <a:off x="1524000" y="3527111"/>
            <a:ext cx="9144000" cy="695511"/>
          </a:xfrm>
          <a:prstGeom prst="rect">
            <a:avLst/>
          </a:prstGeom>
        </p:spPr>
        <p:txBody>
          <a:bodyPr anchor="b">
            <a:normAutofit/>
          </a:bodyPr>
          <a:lstStyle>
            <a:lvl1pPr algn="ctr">
              <a:defRPr sz="4000"/>
            </a:lvl1pPr>
          </a:lstStyle>
          <a:p>
            <a:r>
              <a:rPr lang="en-US" dirty="0"/>
              <a:t>Click to edit Master title style</a:t>
            </a:r>
          </a:p>
        </p:txBody>
      </p:sp>
      <p:pic>
        <p:nvPicPr>
          <p:cNvPr id="6" name="Picture 5">
            <a:extLst>
              <a:ext uri="{FF2B5EF4-FFF2-40B4-BE49-F238E27FC236}">
                <a16:creationId xmlns:a16="http://schemas.microsoft.com/office/drawing/2014/main" id="{2EDC58E7-1C5E-3247-AB2C-13CAB21919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22132" y="2430968"/>
            <a:ext cx="2747737" cy="785067"/>
          </a:xfrm>
          <a:prstGeom prst="rect">
            <a:avLst/>
          </a:prstGeom>
        </p:spPr>
      </p:pic>
    </p:spTree>
    <p:extLst>
      <p:ext uri="{BB962C8B-B14F-4D97-AF65-F5344CB8AC3E}">
        <p14:creationId xmlns:p14="http://schemas.microsoft.com/office/powerpoint/2010/main" val="222730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 Dot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8A7143F-3CCC-B44A-B958-F9F7597BA6E9}"/>
              </a:ext>
            </a:extLst>
          </p:cNvPr>
          <p:cNvSpPr txBox="1"/>
          <p:nvPr userDrawn="1"/>
        </p:nvSpPr>
        <p:spPr>
          <a:xfrm>
            <a:off x="5619401" y="623586"/>
            <a:ext cx="5729846" cy="1569660"/>
          </a:xfrm>
          <a:prstGeom prst="rect">
            <a:avLst/>
          </a:prstGeom>
          <a:noFill/>
        </p:spPr>
        <p:txBody>
          <a:bodyPr wrap="square" rtlCol="0">
            <a:spAutoFit/>
          </a:bodyPr>
          <a:lstStyle/>
          <a:p>
            <a:r>
              <a:rPr lang="en-US" sz="9600" b="1" i="0" dirty="0">
                <a:solidFill>
                  <a:schemeClr val="bg1"/>
                </a:solidFill>
                <a:latin typeface="Arial" panose="020B0604020202020204" pitchFamily="34" charset="0"/>
                <a:cs typeface="Arial" panose="020B0604020202020204" pitchFamily="34" charset="0"/>
              </a:rPr>
              <a:t>AGENDA</a:t>
            </a:r>
          </a:p>
        </p:txBody>
      </p:sp>
      <p:pic>
        <p:nvPicPr>
          <p:cNvPr id="6" name="Picture 5">
            <a:extLst>
              <a:ext uri="{FF2B5EF4-FFF2-40B4-BE49-F238E27FC236}">
                <a16:creationId xmlns:a16="http://schemas.microsoft.com/office/drawing/2014/main" id="{E571B522-AEE2-E64F-8956-B8E1C4B0422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6918" r="43008" b="17415"/>
          <a:stretch/>
        </p:blipFill>
        <p:spPr>
          <a:xfrm>
            <a:off x="5754030" y="0"/>
            <a:ext cx="6437970" cy="6858000"/>
          </a:xfrm>
          <a:prstGeom prst="rect">
            <a:avLst/>
          </a:prstGeom>
        </p:spPr>
      </p:pic>
      <p:sp>
        <p:nvSpPr>
          <p:cNvPr id="7" name="Title 1">
            <a:extLst>
              <a:ext uri="{FF2B5EF4-FFF2-40B4-BE49-F238E27FC236}">
                <a16:creationId xmlns:a16="http://schemas.microsoft.com/office/drawing/2014/main" id="{88F6F23E-06E6-5943-A898-DB9224B1A060}"/>
              </a:ext>
            </a:extLst>
          </p:cNvPr>
          <p:cNvSpPr>
            <a:spLocks noGrp="1"/>
          </p:cNvSpPr>
          <p:nvPr>
            <p:ph type="ctrTitle"/>
          </p:nvPr>
        </p:nvSpPr>
        <p:spPr>
          <a:xfrm>
            <a:off x="940341" y="2709964"/>
            <a:ext cx="4896255" cy="1438072"/>
          </a:xfrm>
          <a:prstGeom prst="rect">
            <a:avLst/>
          </a:prstGeom>
        </p:spPr>
        <p:txBody>
          <a:bodyPr anchor="t">
            <a:normAutofit/>
          </a:bodyPr>
          <a:lstStyle>
            <a:lvl1pPr algn="l">
              <a:defRPr sz="3600">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5BB5159D-8025-7D4B-833D-1B7D6DB4D2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00" y="6428479"/>
            <a:ext cx="1107168" cy="316333"/>
          </a:xfrm>
          <a:prstGeom prst="rect">
            <a:avLst/>
          </a:prstGeom>
        </p:spPr>
      </p:pic>
    </p:spTree>
    <p:extLst>
      <p:ext uri="{BB962C8B-B14F-4D97-AF65-F5344CB8AC3E}">
        <p14:creationId xmlns:p14="http://schemas.microsoft.com/office/powerpoint/2010/main" val="2153552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30F077-98C7-D540-B439-02DF39520E41}"/>
              </a:ext>
            </a:extLst>
          </p:cNvPr>
          <p:cNvSpPr/>
          <p:nvPr userDrawn="1"/>
        </p:nvSpPr>
        <p:spPr>
          <a:xfrm>
            <a:off x="578800" y="893599"/>
            <a:ext cx="1930224" cy="45719"/>
          </a:xfrm>
          <a:prstGeom prst="rect">
            <a:avLst/>
          </a:prstGeom>
          <a:gradFill flip="none" rotWithShape="1">
            <a:gsLst>
              <a:gs pos="0">
                <a:srgbClr val="33A1FF"/>
              </a:gs>
              <a:gs pos="100000">
                <a:srgbClr val="12B29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2">
            <a:extLst>
              <a:ext uri="{FF2B5EF4-FFF2-40B4-BE49-F238E27FC236}">
                <a16:creationId xmlns:a16="http://schemas.microsoft.com/office/drawing/2014/main" id="{00F5BB5B-913C-6A4F-93CA-4B17FA825C71}"/>
              </a:ext>
            </a:extLst>
          </p:cNvPr>
          <p:cNvSpPr>
            <a:spLocks noGrp="1"/>
          </p:cNvSpPr>
          <p:nvPr>
            <p:ph type="body" sz="quarter" idx="13" hasCustomPrompt="1"/>
          </p:nvPr>
        </p:nvSpPr>
        <p:spPr>
          <a:xfrm>
            <a:off x="489643" y="378303"/>
            <a:ext cx="10626725" cy="444500"/>
          </a:xfrm>
          <a:prstGeom prst="rect">
            <a:avLst/>
          </a:prstGeom>
        </p:spPr>
        <p:txBody>
          <a:bodyPr>
            <a:noAutofit/>
          </a:bodyPr>
          <a:lstStyle>
            <a:lvl1pPr marL="0" indent="0">
              <a:buNone/>
              <a:defRPr sz="3200"/>
            </a:lvl1pPr>
          </a:lstStyle>
          <a:p>
            <a:pPr lvl="0"/>
            <a:r>
              <a:rPr lang="en-US" dirty="0"/>
              <a:t>Insert name of speaker here</a:t>
            </a:r>
          </a:p>
        </p:txBody>
      </p:sp>
      <p:pic>
        <p:nvPicPr>
          <p:cNvPr id="6" name="Picture 5">
            <a:extLst>
              <a:ext uri="{FF2B5EF4-FFF2-40B4-BE49-F238E27FC236}">
                <a16:creationId xmlns:a16="http://schemas.microsoft.com/office/drawing/2014/main" id="{1F880C94-2E2A-3041-8A42-19162E709E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00" y="6428479"/>
            <a:ext cx="1107168" cy="316333"/>
          </a:xfrm>
          <a:prstGeom prst="rect">
            <a:avLst/>
          </a:prstGeom>
        </p:spPr>
      </p:pic>
      <p:sp>
        <p:nvSpPr>
          <p:cNvPr id="3" name="Picture Placeholder 2">
            <a:extLst>
              <a:ext uri="{FF2B5EF4-FFF2-40B4-BE49-F238E27FC236}">
                <a16:creationId xmlns:a16="http://schemas.microsoft.com/office/drawing/2014/main" id="{82C7F103-24BD-FA43-A417-53367EF31588}"/>
              </a:ext>
            </a:extLst>
          </p:cNvPr>
          <p:cNvSpPr>
            <a:spLocks noGrp="1"/>
          </p:cNvSpPr>
          <p:nvPr>
            <p:ph type="pic" sz="quarter" idx="14"/>
          </p:nvPr>
        </p:nvSpPr>
        <p:spPr>
          <a:xfrm>
            <a:off x="578800" y="1231900"/>
            <a:ext cx="3034619" cy="3611151"/>
          </a:xfrm>
          <a:prstGeom prst="rect">
            <a:avLst/>
          </a:prstGeom>
        </p:spPr>
        <p:txBody>
          <a:bodyPr/>
          <a:lstStyle/>
          <a:p>
            <a:endParaRPr lang="en-US"/>
          </a:p>
        </p:txBody>
      </p:sp>
      <p:sp>
        <p:nvSpPr>
          <p:cNvPr id="8" name="Text Placeholder 7">
            <a:extLst>
              <a:ext uri="{FF2B5EF4-FFF2-40B4-BE49-F238E27FC236}">
                <a16:creationId xmlns:a16="http://schemas.microsoft.com/office/drawing/2014/main" id="{BBC7E3A3-8A32-704F-A5FE-06E5F31D2330}"/>
              </a:ext>
            </a:extLst>
          </p:cNvPr>
          <p:cNvSpPr>
            <a:spLocks noGrp="1"/>
          </p:cNvSpPr>
          <p:nvPr>
            <p:ph type="body" sz="quarter" idx="15" hasCustomPrompt="1"/>
          </p:nvPr>
        </p:nvSpPr>
        <p:spPr>
          <a:xfrm>
            <a:off x="579438" y="5021263"/>
            <a:ext cx="3035300" cy="1336675"/>
          </a:xfrm>
          <a:prstGeom prst="rect">
            <a:avLst/>
          </a:prstGeom>
        </p:spPr>
        <p:txBody>
          <a:bodyPr>
            <a:normAutofit/>
          </a:bodyPr>
          <a:lstStyle>
            <a:lvl1pPr marL="0" indent="0" algn="ctr">
              <a:buNone/>
              <a:defRPr sz="2000"/>
            </a:lvl1pPr>
          </a:lstStyle>
          <a:p>
            <a:pPr lvl="0"/>
            <a:r>
              <a:rPr lang="en-US" dirty="0"/>
              <a:t>Title of speaker</a:t>
            </a:r>
            <a:br>
              <a:rPr lang="en-US" dirty="0"/>
            </a:br>
            <a:r>
              <a:rPr lang="en-US" dirty="0"/>
              <a:t>Position</a:t>
            </a:r>
          </a:p>
        </p:txBody>
      </p:sp>
      <p:sp>
        <p:nvSpPr>
          <p:cNvPr id="10" name="Text Placeholder 9">
            <a:extLst>
              <a:ext uri="{FF2B5EF4-FFF2-40B4-BE49-F238E27FC236}">
                <a16:creationId xmlns:a16="http://schemas.microsoft.com/office/drawing/2014/main" id="{15FDED60-2D82-8045-9453-E92D7688AC04}"/>
              </a:ext>
            </a:extLst>
          </p:cNvPr>
          <p:cNvSpPr>
            <a:spLocks noGrp="1"/>
          </p:cNvSpPr>
          <p:nvPr>
            <p:ph type="body" sz="quarter" idx="16"/>
          </p:nvPr>
        </p:nvSpPr>
        <p:spPr>
          <a:xfrm>
            <a:off x="3732213" y="1231900"/>
            <a:ext cx="7384155" cy="5121275"/>
          </a:xfrm>
          <a:prstGeom prst="rect">
            <a:avLst/>
          </a:prstGeom>
        </p:spPr>
        <p:txBody>
          <a:bodyPr anchor="ctr">
            <a:normAutofit/>
          </a:bodyPr>
          <a:lstStyle>
            <a:lvl1pPr marL="228600" marR="0" indent="-228600" algn="l" defTabSz="914400" rtl="0" eaLnBrk="1" fontAlgn="auto" latinLnBrk="0" hangingPunct="1">
              <a:lnSpc>
                <a:spcPct val="90000"/>
              </a:lnSpc>
              <a:spcBef>
                <a:spcPts val="1000"/>
              </a:spcBef>
              <a:spcAft>
                <a:spcPts val="0"/>
              </a:spcAft>
              <a:buClr>
                <a:srgbClr val="0CA8DA"/>
              </a:buClr>
              <a:buSzTx/>
              <a:buFont typeface="Arial" panose="020B0604020202020204" pitchFamily="34" charset="0"/>
              <a:buChar char="•"/>
              <a:tabLst/>
              <a:defRPr sz="1800"/>
            </a:lvl1pPr>
          </a:lstStyle>
          <a:p>
            <a:pPr lvl="0"/>
            <a:r>
              <a:rPr lang="en-US" dirty="0"/>
              <a:t>Edit Master text styles</a:t>
            </a:r>
            <a:br>
              <a:rPr lang="en-US" dirty="0"/>
            </a:br>
            <a:endParaRPr lang="en-US" dirty="0"/>
          </a:p>
          <a:p>
            <a:pPr lvl="0"/>
            <a:r>
              <a:rPr lang="en-US" dirty="0"/>
              <a:t>Edit Master text styles</a:t>
            </a:r>
            <a:br>
              <a:rPr lang="en-US" dirty="0"/>
            </a:br>
            <a:endParaRPr lang="en-US" dirty="0"/>
          </a:p>
          <a:p>
            <a:pPr marL="228600" marR="0" lvl="0" indent="-228600" algn="l" defTabSz="914400" rtl="0" eaLnBrk="1" fontAlgn="auto" latinLnBrk="0" hangingPunct="1">
              <a:lnSpc>
                <a:spcPct val="90000"/>
              </a:lnSpc>
              <a:spcBef>
                <a:spcPts val="1000"/>
              </a:spcBef>
              <a:spcAft>
                <a:spcPts val="0"/>
              </a:spcAft>
              <a:buClr>
                <a:srgbClr val="0CA8DA"/>
              </a:buClr>
              <a:buSzTx/>
              <a:buFont typeface="Arial" panose="020B0604020202020204" pitchFamily="34" charset="0"/>
              <a:buChar char="•"/>
              <a:tabLst/>
              <a:defRPr/>
            </a:pPr>
            <a:r>
              <a:rPr lang="en-US" dirty="0"/>
              <a:t>Edit Master text styles</a:t>
            </a:r>
            <a:br>
              <a:rPr lang="en-US" dirty="0"/>
            </a:br>
            <a:endParaRPr lang="en-US" dirty="0"/>
          </a:p>
          <a:p>
            <a:pPr marL="228600" marR="0" lvl="0" indent="-228600" algn="l" defTabSz="914400" rtl="0" eaLnBrk="1" fontAlgn="auto" latinLnBrk="0" hangingPunct="1">
              <a:lnSpc>
                <a:spcPct val="90000"/>
              </a:lnSpc>
              <a:spcBef>
                <a:spcPts val="1000"/>
              </a:spcBef>
              <a:spcAft>
                <a:spcPts val="0"/>
              </a:spcAft>
              <a:buClr>
                <a:srgbClr val="0CA8DA"/>
              </a:buClr>
              <a:buSzTx/>
              <a:buFont typeface="Arial" panose="020B0604020202020204" pitchFamily="34" charset="0"/>
              <a:buChar char="•"/>
              <a:tabLst/>
              <a:defRPr/>
            </a:pPr>
            <a:r>
              <a:rPr lang="en-US" dirty="0"/>
              <a:t>Edit Master text styles</a:t>
            </a:r>
          </a:p>
          <a:p>
            <a:pPr lvl="0"/>
            <a:endParaRPr lang="en-US" dirty="0"/>
          </a:p>
        </p:txBody>
      </p:sp>
    </p:spTree>
    <p:extLst>
      <p:ext uri="{BB962C8B-B14F-4D97-AF65-F5344CB8AC3E}">
        <p14:creationId xmlns:p14="http://schemas.microsoft.com/office/powerpoint/2010/main" val="3758641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 Cit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86D3E4-EAF4-CB4E-9B5F-B852038026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434306" cy="6858000"/>
          </a:xfrm>
          <a:prstGeom prst="rect">
            <a:avLst/>
          </a:prstGeom>
        </p:spPr>
      </p:pic>
      <p:sp>
        <p:nvSpPr>
          <p:cNvPr id="3" name="Rectangle 2">
            <a:extLst>
              <a:ext uri="{FF2B5EF4-FFF2-40B4-BE49-F238E27FC236}">
                <a16:creationId xmlns:a16="http://schemas.microsoft.com/office/drawing/2014/main" id="{493BAF3F-1383-CE48-9974-DC58F9B18F24}"/>
              </a:ext>
            </a:extLst>
          </p:cNvPr>
          <p:cNvSpPr/>
          <p:nvPr userDrawn="1"/>
        </p:nvSpPr>
        <p:spPr>
          <a:xfrm>
            <a:off x="0" y="0"/>
            <a:ext cx="4434306" cy="6858000"/>
          </a:xfrm>
          <a:prstGeom prst="rect">
            <a:avLst/>
          </a:prstGeom>
          <a:solidFill>
            <a:schemeClr val="tx1">
              <a:alpha val="6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7">
            <a:extLst>
              <a:ext uri="{FF2B5EF4-FFF2-40B4-BE49-F238E27FC236}">
                <a16:creationId xmlns:a16="http://schemas.microsoft.com/office/drawing/2014/main" id="{F35E0E20-2542-4642-B634-C5B01FDAC81E}"/>
              </a:ext>
            </a:extLst>
          </p:cNvPr>
          <p:cNvSpPr>
            <a:spLocks noGrp="1"/>
          </p:cNvSpPr>
          <p:nvPr>
            <p:ph type="body" sz="quarter" idx="11" hasCustomPrompt="1"/>
          </p:nvPr>
        </p:nvSpPr>
        <p:spPr>
          <a:xfrm>
            <a:off x="4820600" y="1308100"/>
            <a:ext cx="6311900" cy="444500"/>
          </a:xfrm>
          <a:prstGeom prst="rect">
            <a:avLst/>
          </a:prstGeom>
        </p:spPr>
        <p:txBody>
          <a:bodyPr/>
          <a:lstStyle>
            <a:lvl1pPr marL="0" indent="0">
              <a:buNone/>
              <a:defRPr sz="2400"/>
            </a:lvl1pPr>
          </a:lstStyle>
          <a:p>
            <a:pPr lvl="0"/>
            <a:r>
              <a:rPr lang="en-US" dirty="0"/>
              <a:t>Title</a:t>
            </a:r>
          </a:p>
        </p:txBody>
      </p:sp>
      <p:sp>
        <p:nvSpPr>
          <p:cNvPr id="10" name="Rectangle 9">
            <a:extLst>
              <a:ext uri="{FF2B5EF4-FFF2-40B4-BE49-F238E27FC236}">
                <a16:creationId xmlns:a16="http://schemas.microsoft.com/office/drawing/2014/main" id="{1CBC249B-15C0-7445-8D7F-A106E7396343}"/>
              </a:ext>
            </a:extLst>
          </p:cNvPr>
          <p:cNvSpPr/>
          <p:nvPr userDrawn="1"/>
        </p:nvSpPr>
        <p:spPr>
          <a:xfrm>
            <a:off x="4820600" y="893599"/>
            <a:ext cx="1930224" cy="45719"/>
          </a:xfrm>
          <a:prstGeom prst="rect">
            <a:avLst/>
          </a:prstGeom>
          <a:gradFill flip="none" rotWithShape="1">
            <a:gsLst>
              <a:gs pos="0">
                <a:srgbClr val="33A1FF"/>
              </a:gs>
              <a:gs pos="100000">
                <a:srgbClr val="12B29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2">
            <a:extLst>
              <a:ext uri="{FF2B5EF4-FFF2-40B4-BE49-F238E27FC236}">
                <a16:creationId xmlns:a16="http://schemas.microsoft.com/office/drawing/2014/main" id="{E22CB6D0-57BE-984D-B77D-52C1449659A6}"/>
              </a:ext>
            </a:extLst>
          </p:cNvPr>
          <p:cNvSpPr>
            <a:spLocks noGrp="1"/>
          </p:cNvSpPr>
          <p:nvPr>
            <p:ph type="body" sz="quarter" idx="13" hasCustomPrompt="1"/>
          </p:nvPr>
        </p:nvSpPr>
        <p:spPr>
          <a:xfrm>
            <a:off x="4731443" y="378303"/>
            <a:ext cx="7308157" cy="444500"/>
          </a:xfrm>
          <a:prstGeom prst="rect">
            <a:avLst/>
          </a:prstGeom>
        </p:spPr>
        <p:txBody>
          <a:bodyPr>
            <a:noAutofit/>
          </a:bodyPr>
          <a:lstStyle>
            <a:lvl1pPr marL="0" indent="0">
              <a:buNone/>
              <a:defRPr sz="3200"/>
            </a:lvl1pPr>
          </a:lstStyle>
          <a:p>
            <a:pPr lvl="0"/>
            <a:r>
              <a:rPr lang="en-US" dirty="0"/>
              <a:t>Table of Contents</a:t>
            </a:r>
          </a:p>
        </p:txBody>
      </p:sp>
      <p:sp>
        <p:nvSpPr>
          <p:cNvPr id="12" name="Text Placeholder 7">
            <a:extLst>
              <a:ext uri="{FF2B5EF4-FFF2-40B4-BE49-F238E27FC236}">
                <a16:creationId xmlns:a16="http://schemas.microsoft.com/office/drawing/2014/main" id="{FF2EFF5C-933E-9447-810A-65EF6C46416A}"/>
              </a:ext>
            </a:extLst>
          </p:cNvPr>
          <p:cNvSpPr>
            <a:spLocks noGrp="1"/>
          </p:cNvSpPr>
          <p:nvPr>
            <p:ph type="body" sz="quarter" idx="14" hasCustomPrompt="1"/>
          </p:nvPr>
        </p:nvSpPr>
        <p:spPr>
          <a:xfrm>
            <a:off x="5138100" y="1790700"/>
            <a:ext cx="6311900" cy="1638300"/>
          </a:xfrm>
          <a:prstGeom prst="rect">
            <a:avLst/>
          </a:prstGeom>
        </p:spPr>
        <p:txBody>
          <a:bodyPr>
            <a:normAutofit/>
          </a:bodyPr>
          <a:lstStyle>
            <a:lvl1pPr marL="342900" indent="-342900">
              <a:buClr>
                <a:schemeClr val="accent5">
                  <a:lumMod val="75000"/>
                </a:schemeClr>
              </a:buClr>
              <a:buFont typeface="Arial" panose="020B0604020202020204" pitchFamily="34" charset="0"/>
              <a:buChar char="•"/>
              <a:defRPr sz="2000"/>
            </a:lvl1pPr>
          </a:lstStyle>
          <a:p>
            <a:pPr lvl="0"/>
            <a:r>
              <a:rPr lang="en-US" dirty="0"/>
              <a:t>Content 1</a:t>
            </a:r>
          </a:p>
          <a:p>
            <a:pPr lvl="0"/>
            <a:r>
              <a:rPr lang="en-US" dirty="0"/>
              <a:t>Content 2</a:t>
            </a:r>
          </a:p>
          <a:p>
            <a:pPr lvl="0"/>
            <a:r>
              <a:rPr lang="en-US" dirty="0"/>
              <a:t>Content 3</a:t>
            </a:r>
          </a:p>
          <a:p>
            <a:pPr lvl="0"/>
            <a:r>
              <a:rPr lang="en-US" dirty="0"/>
              <a:t>Content 4</a:t>
            </a:r>
          </a:p>
          <a:p>
            <a:pPr lvl="0"/>
            <a:endParaRPr lang="en-US" dirty="0"/>
          </a:p>
          <a:p>
            <a:pPr lvl="0"/>
            <a:endParaRPr lang="en-US" dirty="0"/>
          </a:p>
        </p:txBody>
      </p:sp>
      <p:sp>
        <p:nvSpPr>
          <p:cNvPr id="13" name="Text Placeholder 7">
            <a:extLst>
              <a:ext uri="{FF2B5EF4-FFF2-40B4-BE49-F238E27FC236}">
                <a16:creationId xmlns:a16="http://schemas.microsoft.com/office/drawing/2014/main" id="{DC84867A-2157-AE4A-A9E9-02E98287F329}"/>
              </a:ext>
            </a:extLst>
          </p:cNvPr>
          <p:cNvSpPr>
            <a:spLocks noGrp="1"/>
          </p:cNvSpPr>
          <p:nvPr>
            <p:ph type="body" sz="quarter" idx="15" hasCustomPrompt="1"/>
          </p:nvPr>
        </p:nvSpPr>
        <p:spPr>
          <a:xfrm>
            <a:off x="4731443" y="3830801"/>
            <a:ext cx="6311900" cy="444500"/>
          </a:xfrm>
          <a:prstGeom prst="rect">
            <a:avLst/>
          </a:prstGeom>
        </p:spPr>
        <p:txBody>
          <a:bodyPr/>
          <a:lstStyle>
            <a:lvl1pPr marL="0" indent="0">
              <a:buNone/>
              <a:defRPr sz="2400"/>
            </a:lvl1pPr>
          </a:lstStyle>
          <a:p>
            <a:pPr lvl="0"/>
            <a:r>
              <a:rPr lang="en-US" dirty="0"/>
              <a:t>Title</a:t>
            </a:r>
          </a:p>
        </p:txBody>
      </p:sp>
      <p:sp>
        <p:nvSpPr>
          <p:cNvPr id="14" name="Text Placeholder 7">
            <a:extLst>
              <a:ext uri="{FF2B5EF4-FFF2-40B4-BE49-F238E27FC236}">
                <a16:creationId xmlns:a16="http://schemas.microsoft.com/office/drawing/2014/main" id="{4E298AA5-FBF2-E744-A7EB-E15DF4646350}"/>
              </a:ext>
            </a:extLst>
          </p:cNvPr>
          <p:cNvSpPr>
            <a:spLocks noGrp="1"/>
          </p:cNvSpPr>
          <p:nvPr>
            <p:ph type="body" sz="quarter" idx="16" hasCustomPrompt="1"/>
          </p:nvPr>
        </p:nvSpPr>
        <p:spPr>
          <a:xfrm>
            <a:off x="5048943" y="4313401"/>
            <a:ext cx="6311900" cy="1638300"/>
          </a:xfrm>
          <a:prstGeom prst="rect">
            <a:avLst/>
          </a:prstGeom>
        </p:spPr>
        <p:txBody>
          <a:bodyPr>
            <a:normAutofit/>
          </a:bodyPr>
          <a:lstStyle>
            <a:lvl1pPr marL="342900" indent="-342900">
              <a:buClr>
                <a:schemeClr val="accent5">
                  <a:lumMod val="75000"/>
                </a:schemeClr>
              </a:buClr>
              <a:buFont typeface="Arial" panose="020B0604020202020204" pitchFamily="34" charset="0"/>
              <a:buChar char="•"/>
              <a:defRPr sz="2000"/>
            </a:lvl1pPr>
          </a:lstStyle>
          <a:p>
            <a:pPr lvl="0"/>
            <a:r>
              <a:rPr lang="en-US" dirty="0"/>
              <a:t>Content 1</a:t>
            </a:r>
          </a:p>
          <a:p>
            <a:pPr lvl="0"/>
            <a:r>
              <a:rPr lang="en-US" dirty="0"/>
              <a:t>Content 2</a:t>
            </a:r>
          </a:p>
          <a:p>
            <a:pPr lvl="0"/>
            <a:r>
              <a:rPr lang="en-US" dirty="0"/>
              <a:t>Content 3</a:t>
            </a:r>
          </a:p>
          <a:p>
            <a:pPr lvl="0"/>
            <a:r>
              <a:rPr lang="en-US" dirty="0"/>
              <a:t>Content 4</a:t>
            </a:r>
          </a:p>
          <a:p>
            <a:pPr lvl="0"/>
            <a:endParaRPr lang="en-US" dirty="0"/>
          </a:p>
          <a:p>
            <a:pPr lvl="0"/>
            <a:endParaRPr lang="en-US" dirty="0"/>
          </a:p>
        </p:txBody>
      </p:sp>
      <p:pic>
        <p:nvPicPr>
          <p:cNvPr id="15" name="Picture 14">
            <a:extLst>
              <a:ext uri="{FF2B5EF4-FFF2-40B4-BE49-F238E27FC236}">
                <a16:creationId xmlns:a16="http://schemas.microsoft.com/office/drawing/2014/main" id="{EB89D241-CFCF-4146-A499-5AEAD2849D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00" y="6441444"/>
            <a:ext cx="1013251" cy="316975"/>
          </a:xfrm>
          <a:prstGeom prst="rect">
            <a:avLst/>
          </a:prstGeom>
        </p:spPr>
      </p:pic>
    </p:spTree>
    <p:extLst>
      <p:ext uri="{BB962C8B-B14F-4D97-AF65-F5344CB8AC3E}">
        <p14:creationId xmlns:p14="http://schemas.microsoft.com/office/powerpoint/2010/main" val="3939538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 Dots">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35E0E20-2542-4642-B634-C5B01FDAC81E}"/>
              </a:ext>
            </a:extLst>
          </p:cNvPr>
          <p:cNvSpPr>
            <a:spLocks noGrp="1"/>
          </p:cNvSpPr>
          <p:nvPr>
            <p:ph type="body" sz="quarter" idx="11" hasCustomPrompt="1"/>
          </p:nvPr>
        </p:nvSpPr>
        <p:spPr>
          <a:xfrm>
            <a:off x="482350" y="1308100"/>
            <a:ext cx="6311900" cy="444500"/>
          </a:xfrm>
          <a:prstGeom prst="rect">
            <a:avLst/>
          </a:prstGeom>
        </p:spPr>
        <p:txBody>
          <a:bodyPr/>
          <a:lstStyle>
            <a:lvl1pPr marL="0" indent="0">
              <a:buNone/>
              <a:defRPr sz="2400"/>
            </a:lvl1pPr>
          </a:lstStyle>
          <a:p>
            <a:pPr lvl="0"/>
            <a:r>
              <a:rPr lang="en-US" dirty="0"/>
              <a:t>Title</a:t>
            </a:r>
          </a:p>
        </p:txBody>
      </p:sp>
      <p:sp>
        <p:nvSpPr>
          <p:cNvPr id="12" name="Text Placeholder 7">
            <a:extLst>
              <a:ext uri="{FF2B5EF4-FFF2-40B4-BE49-F238E27FC236}">
                <a16:creationId xmlns:a16="http://schemas.microsoft.com/office/drawing/2014/main" id="{FF2EFF5C-933E-9447-810A-65EF6C46416A}"/>
              </a:ext>
            </a:extLst>
          </p:cNvPr>
          <p:cNvSpPr>
            <a:spLocks noGrp="1"/>
          </p:cNvSpPr>
          <p:nvPr>
            <p:ph type="body" sz="quarter" idx="14" hasCustomPrompt="1"/>
          </p:nvPr>
        </p:nvSpPr>
        <p:spPr>
          <a:xfrm>
            <a:off x="799850" y="1790700"/>
            <a:ext cx="6311900" cy="1638300"/>
          </a:xfrm>
          <a:prstGeom prst="rect">
            <a:avLst/>
          </a:prstGeom>
        </p:spPr>
        <p:txBody>
          <a:bodyPr>
            <a:normAutofit/>
          </a:bodyPr>
          <a:lstStyle>
            <a:lvl1pPr marL="342900" indent="-342900">
              <a:buClr>
                <a:schemeClr val="accent5">
                  <a:lumMod val="75000"/>
                </a:schemeClr>
              </a:buClr>
              <a:buFont typeface="Arial" panose="020B0604020202020204" pitchFamily="34" charset="0"/>
              <a:buChar char="•"/>
              <a:defRPr sz="2000"/>
            </a:lvl1pPr>
          </a:lstStyle>
          <a:p>
            <a:pPr lvl="0"/>
            <a:r>
              <a:rPr lang="en-US" dirty="0"/>
              <a:t>Content 1</a:t>
            </a:r>
          </a:p>
          <a:p>
            <a:pPr lvl="0"/>
            <a:r>
              <a:rPr lang="en-US" dirty="0"/>
              <a:t>Content 2</a:t>
            </a:r>
          </a:p>
          <a:p>
            <a:pPr lvl="0"/>
            <a:r>
              <a:rPr lang="en-US" dirty="0"/>
              <a:t>Content 3</a:t>
            </a:r>
          </a:p>
          <a:p>
            <a:pPr lvl="0"/>
            <a:r>
              <a:rPr lang="en-US" dirty="0"/>
              <a:t>Content 4</a:t>
            </a:r>
          </a:p>
          <a:p>
            <a:pPr lvl="0"/>
            <a:endParaRPr lang="en-US" dirty="0"/>
          </a:p>
          <a:p>
            <a:pPr lvl="0"/>
            <a:endParaRPr lang="en-US" dirty="0"/>
          </a:p>
        </p:txBody>
      </p:sp>
      <p:sp>
        <p:nvSpPr>
          <p:cNvPr id="13" name="Text Placeholder 7">
            <a:extLst>
              <a:ext uri="{FF2B5EF4-FFF2-40B4-BE49-F238E27FC236}">
                <a16:creationId xmlns:a16="http://schemas.microsoft.com/office/drawing/2014/main" id="{DC84867A-2157-AE4A-A9E9-02E98287F329}"/>
              </a:ext>
            </a:extLst>
          </p:cNvPr>
          <p:cNvSpPr>
            <a:spLocks noGrp="1"/>
          </p:cNvSpPr>
          <p:nvPr>
            <p:ph type="body" sz="quarter" idx="15" hasCustomPrompt="1"/>
          </p:nvPr>
        </p:nvSpPr>
        <p:spPr>
          <a:xfrm>
            <a:off x="393193" y="3830801"/>
            <a:ext cx="6311900" cy="444500"/>
          </a:xfrm>
          <a:prstGeom prst="rect">
            <a:avLst/>
          </a:prstGeom>
        </p:spPr>
        <p:txBody>
          <a:bodyPr/>
          <a:lstStyle>
            <a:lvl1pPr marL="0" indent="0">
              <a:buNone/>
              <a:defRPr sz="2400"/>
            </a:lvl1pPr>
          </a:lstStyle>
          <a:p>
            <a:pPr lvl="0"/>
            <a:r>
              <a:rPr lang="en-US" dirty="0"/>
              <a:t>Title</a:t>
            </a:r>
          </a:p>
        </p:txBody>
      </p:sp>
      <p:sp>
        <p:nvSpPr>
          <p:cNvPr id="14" name="Text Placeholder 7">
            <a:extLst>
              <a:ext uri="{FF2B5EF4-FFF2-40B4-BE49-F238E27FC236}">
                <a16:creationId xmlns:a16="http://schemas.microsoft.com/office/drawing/2014/main" id="{4E298AA5-FBF2-E744-A7EB-E15DF4646350}"/>
              </a:ext>
            </a:extLst>
          </p:cNvPr>
          <p:cNvSpPr>
            <a:spLocks noGrp="1"/>
          </p:cNvSpPr>
          <p:nvPr>
            <p:ph type="body" sz="quarter" idx="16" hasCustomPrompt="1"/>
          </p:nvPr>
        </p:nvSpPr>
        <p:spPr>
          <a:xfrm>
            <a:off x="710693" y="4313401"/>
            <a:ext cx="6311900" cy="1638300"/>
          </a:xfrm>
          <a:prstGeom prst="rect">
            <a:avLst/>
          </a:prstGeom>
        </p:spPr>
        <p:txBody>
          <a:bodyPr>
            <a:normAutofit/>
          </a:bodyPr>
          <a:lstStyle>
            <a:lvl1pPr marL="342900" indent="-342900">
              <a:buClr>
                <a:schemeClr val="accent5">
                  <a:lumMod val="75000"/>
                </a:schemeClr>
              </a:buClr>
              <a:buFont typeface="Arial" panose="020B0604020202020204" pitchFamily="34" charset="0"/>
              <a:buChar char="•"/>
              <a:defRPr sz="2000"/>
            </a:lvl1pPr>
          </a:lstStyle>
          <a:p>
            <a:pPr lvl="0"/>
            <a:r>
              <a:rPr lang="en-US" dirty="0"/>
              <a:t>Content 1</a:t>
            </a:r>
          </a:p>
          <a:p>
            <a:pPr lvl="0"/>
            <a:r>
              <a:rPr lang="en-US" dirty="0"/>
              <a:t>Content 2</a:t>
            </a:r>
          </a:p>
          <a:p>
            <a:pPr lvl="0"/>
            <a:r>
              <a:rPr lang="en-US" dirty="0"/>
              <a:t>Content 3</a:t>
            </a:r>
          </a:p>
          <a:p>
            <a:pPr lvl="0"/>
            <a:r>
              <a:rPr lang="en-US" dirty="0"/>
              <a:t>Content 4</a:t>
            </a:r>
          </a:p>
          <a:p>
            <a:pPr lvl="0"/>
            <a:endParaRPr lang="en-US" dirty="0"/>
          </a:p>
          <a:p>
            <a:pPr lvl="0"/>
            <a:endParaRPr lang="en-US" dirty="0"/>
          </a:p>
        </p:txBody>
      </p:sp>
      <p:sp>
        <p:nvSpPr>
          <p:cNvPr id="18" name="Rectangle 17">
            <a:extLst>
              <a:ext uri="{FF2B5EF4-FFF2-40B4-BE49-F238E27FC236}">
                <a16:creationId xmlns:a16="http://schemas.microsoft.com/office/drawing/2014/main" id="{7A746815-3294-A24B-AE9E-E832F7D924CC}"/>
              </a:ext>
            </a:extLst>
          </p:cNvPr>
          <p:cNvSpPr/>
          <p:nvPr userDrawn="1"/>
        </p:nvSpPr>
        <p:spPr>
          <a:xfrm>
            <a:off x="578800" y="893599"/>
            <a:ext cx="1930224" cy="45719"/>
          </a:xfrm>
          <a:prstGeom prst="rect">
            <a:avLst/>
          </a:prstGeom>
          <a:gradFill flip="none" rotWithShape="1">
            <a:gsLst>
              <a:gs pos="0">
                <a:srgbClr val="33A1FF"/>
              </a:gs>
              <a:gs pos="100000">
                <a:srgbClr val="12B29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2">
            <a:extLst>
              <a:ext uri="{FF2B5EF4-FFF2-40B4-BE49-F238E27FC236}">
                <a16:creationId xmlns:a16="http://schemas.microsoft.com/office/drawing/2014/main" id="{82884C79-C03B-9345-BA32-0A261631E822}"/>
              </a:ext>
            </a:extLst>
          </p:cNvPr>
          <p:cNvSpPr>
            <a:spLocks noGrp="1"/>
          </p:cNvSpPr>
          <p:nvPr>
            <p:ph type="body" sz="quarter" idx="13" hasCustomPrompt="1"/>
          </p:nvPr>
        </p:nvSpPr>
        <p:spPr>
          <a:xfrm>
            <a:off x="489643" y="378303"/>
            <a:ext cx="10626725" cy="444500"/>
          </a:xfrm>
          <a:prstGeom prst="rect">
            <a:avLst/>
          </a:prstGeom>
        </p:spPr>
        <p:txBody>
          <a:bodyPr>
            <a:noAutofit/>
          </a:bodyPr>
          <a:lstStyle>
            <a:lvl1pPr marL="0" indent="0">
              <a:buNone/>
              <a:defRPr sz="3200"/>
            </a:lvl1pPr>
          </a:lstStyle>
          <a:p>
            <a:pPr lvl="0"/>
            <a:r>
              <a:rPr lang="en-US" dirty="0"/>
              <a:t>Table of Contents</a:t>
            </a:r>
          </a:p>
        </p:txBody>
      </p:sp>
      <p:pic>
        <p:nvPicPr>
          <p:cNvPr id="20" name="Picture 19">
            <a:extLst>
              <a:ext uri="{FF2B5EF4-FFF2-40B4-BE49-F238E27FC236}">
                <a16:creationId xmlns:a16="http://schemas.microsoft.com/office/drawing/2014/main" id="{2518A2F8-7120-0942-BE2D-35B9C28E04FF}"/>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6918" r="43008" b="17415"/>
          <a:stretch/>
        </p:blipFill>
        <p:spPr>
          <a:xfrm>
            <a:off x="5754030" y="0"/>
            <a:ext cx="6437970" cy="6858000"/>
          </a:xfrm>
          <a:prstGeom prst="rect">
            <a:avLst/>
          </a:prstGeom>
        </p:spPr>
      </p:pic>
    </p:spTree>
    <p:extLst>
      <p:ext uri="{BB962C8B-B14F-4D97-AF65-F5344CB8AC3E}">
        <p14:creationId xmlns:p14="http://schemas.microsoft.com/office/powerpoint/2010/main" val="239956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30F077-98C7-D540-B439-02DF39520E41}"/>
              </a:ext>
            </a:extLst>
          </p:cNvPr>
          <p:cNvSpPr/>
          <p:nvPr userDrawn="1"/>
        </p:nvSpPr>
        <p:spPr>
          <a:xfrm>
            <a:off x="578800" y="893599"/>
            <a:ext cx="1930224" cy="45719"/>
          </a:xfrm>
          <a:prstGeom prst="rect">
            <a:avLst/>
          </a:prstGeom>
          <a:gradFill flip="none" rotWithShape="1">
            <a:gsLst>
              <a:gs pos="0">
                <a:srgbClr val="33A1FF"/>
              </a:gs>
              <a:gs pos="100000">
                <a:srgbClr val="12B29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2">
            <a:extLst>
              <a:ext uri="{FF2B5EF4-FFF2-40B4-BE49-F238E27FC236}">
                <a16:creationId xmlns:a16="http://schemas.microsoft.com/office/drawing/2014/main" id="{00F5BB5B-913C-6A4F-93CA-4B17FA825C71}"/>
              </a:ext>
            </a:extLst>
          </p:cNvPr>
          <p:cNvSpPr>
            <a:spLocks noGrp="1"/>
          </p:cNvSpPr>
          <p:nvPr>
            <p:ph type="body" sz="quarter" idx="13" hasCustomPrompt="1"/>
          </p:nvPr>
        </p:nvSpPr>
        <p:spPr>
          <a:xfrm>
            <a:off x="489643" y="378303"/>
            <a:ext cx="10626725" cy="444500"/>
          </a:xfrm>
          <a:prstGeom prst="rect">
            <a:avLst/>
          </a:prstGeom>
        </p:spPr>
        <p:txBody>
          <a:bodyPr>
            <a:noAutofit/>
          </a:bodyPr>
          <a:lstStyle>
            <a:lvl1pPr marL="0" indent="0">
              <a:buNone/>
              <a:defRPr sz="3200"/>
            </a:lvl1pPr>
          </a:lstStyle>
          <a:p>
            <a:pPr lvl="0"/>
            <a:r>
              <a:rPr lang="en-US" dirty="0"/>
              <a:t>Insert Title here</a:t>
            </a:r>
          </a:p>
        </p:txBody>
      </p:sp>
      <p:pic>
        <p:nvPicPr>
          <p:cNvPr id="6" name="Picture 5">
            <a:extLst>
              <a:ext uri="{FF2B5EF4-FFF2-40B4-BE49-F238E27FC236}">
                <a16:creationId xmlns:a16="http://schemas.microsoft.com/office/drawing/2014/main" id="{1F880C94-2E2A-3041-8A42-19162E709E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00" y="6428479"/>
            <a:ext cx="1107168" cy="316333"/>
          </a:xfrm>
          <a:prstGeom prst="rect">
            <a:avLst/>
          </a:prstGeom>
        </p:spPr>
      </p:pic>
    </p:spTree>
    <p:extLst>
      <p:ext uri="{BB962C8B-B14F-4D97-AF65-F5344CB8AC3E}">
        <p14:creationId xmlns:p14="http://schemas.microsoft.com/office/powerpoint/2010/main" val="4254396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Do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A73281-EAAC-F941-B21D-502A7B2371F0}"/>
              </a:ext>
            </a:extLst>
          </p:cNvPr>
          <p:cNvPicPr>
            <a:picLocks noChangeAspect="1"/>
          </p:cNvPicPr>
          <p:nvPr userDrawn="1"/>
        </p:nvPicPr>
        <p:blipFill rotWithShape="1">
          <a:blip r:embed="rId2"/>
          <a:srcRect t="6985" r="41280" b="18089"/>
          <a:stretch/>
        </p:blipFill>
        <p:spPr>
          <a:xfrm>
            <a:off x="5493283" y="0"/>
            <a:ext cx="6698717" cy="6575367"/>
          </a:xfrm>
          <a:prstGeom prst="rect">
            <a:avLst/>
          </a:prstGeom>
        </p:spPr>
      </p:pic>
      <p:sp>
        <p:nvSpPr>
          <p:cNvPr id="4" name="Rectangle 3">
            <a:extLst>
              <a:ext uri="{FF2B5EF4-FFF2-40B4-BE49-F238E27FC236}">
                <a16:creationId xmlns:a16="http://schemas.microsoft.com/office/drawing/2014/main" id="{8430F077-98C7-D540-B439-02DF39520E41}"/>
              </a:ext>
            </a:extLst>
          </p:cNvPr>
          <p:cNvSpPr/>
          <p:nvPr userDrawn="1"/>
        </p:nvSpPr>
        <p:spPr>
          <a:xfrm>
            <a:off x="578800" y="893599"/>
            <a:ext cx="1930224" cy="45719"/>
          </a:xfrm>
          <a:prstGeom prst="rect">
            <a:avLst/>
          </a:prstGeom>
          <a:gradFill flip="none" rotWithShape="1">
            <a:gsLst>
              <a:gs pos="0">
                <a:srgbClr val="33A1FF"/>
              </a:gs>
              <a:gs pos="100000">
                <a:srgbClr val="12B29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2">
            <a:extLst>
              <a:ext uri="{FF2B5EF4-FFF2-40B4-BE49-F238E27FC236}">
                <a16:creationId xmlns:a16="http://schemas.microsoft.com/office/drawing/2014/main" id="{00F5BB5B-913C-6A4F-93CA-4B17FA825C71}"/>
              </a:ext>
            </a:extLst>
          </p:cNvPr>
          <p:cNvSpPr>
            <a:spLocks noGrp="1"/>
          </p:cNvSpPr>
          <p:nvPr>
            <p:ph type="body" sz="quarter" idx="13" hasCustomPrompt="1"/>
          </p:nvPr>
        </p:nvSpPr>
        <p:spPr>
          <a:xfrm>
            <a:off x="489643" y="378303"/>
            <a:ext cx="10626725" cy="444500"/>
          </a:xfrm>
          <a:prstGeom prst="rect">
            <a:avLst/>
          </a:prstGeom>
        </p:spPr>
        <p:txBody>
          <a:bodyPr>
            <a:noAutofit/>
          </a:bodyPr>
          <a:lstStyle>
            <a:lvl1pPr marL="0" indent="0">
              <a:buNone/>
              <a:defRPr sz="3200"/>
            </a:lvl1pPr>
          </a:lstStyle>
          <a:p>
            <a:pPr lvl="0"/>
            <a:r>
              <a:rPr lang="en-US" dirty="0"/>
              <a:t>Insert Title here</a:t>
            </a:r>
          </a:p>
        </p:txBody>
      </p:sp>
      <p:pic>
        <p:nvPicPr>
          <p:cNvPr id="6" name="Picture 5">
            <a:extLst>
              <a:ext uri="{FF2B5EF4-FFF2-40B4-BE49-F238E27FC236}">
                <a16:creationId xmlns:a16="http://schemas.microsoft.com/office/drawing/2014/main" id="{1F880C94-2E2A-3041-8A42-19162E709E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00" y="6428479"/>
            <a:ext cx="1107168" cy="316333"/>
          </a:xfrm>
          <a:prstGeom prst="rect">
            <a:avLst/>
          </a:prstGeom>
        </p:spPr>
      </p:pic>
    </p:spTree>
    <p:extLst>
      <p:ext uri="{BB962C8B-B14F-4D97-AF65-F5344CB8AC3E}">
        <p14:creationId xmlns:p14="http://schemas.microsoft.com/office/powerpoint/2010/main" val="499435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91130D-1CFF-6141-9860-3F1DFD256B74}"/>
              </a:ext>
            </a:extLst>
          </p:cNvPr>
          <p:cNvSpPr/>
          <p:nvPr userDrawn="1"/>
        </p:nvSpPr>
        <p:spPr>
          <a:xfrm>
            <a:off x="578800" y="893599"/>
            <a:ext cx="1930224" cy="45719"/>
          </a:xfrm>
          <a:prstGeom prst="rect">
            <a:avLst/>
          </a:prstGeom>
          <a:gradFill flip="none" rotWithShape="1">
            <a:gsLst>
              <a:gs pos="0">
                <a:srgbClr val="33A1FF"/>
              </a:gs>
              <a:gs pos="100000">
                <a:srgbClr val="12B29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2">
            <a:extLst>
              <a:ext uri="{FF2B5EF4-FFF2-40B4-BE49-F238E27FC236}">
                <a16:creationId xmlns:a16="http://schemas.microsoft.com/office/drawing/2014/main" id="{67E8C812-A5B9-F34F-8F88-B8F51DC7A63B}"/>
              </a:ext>
            </a:extLst>
          </p:cNvPr>
          <p:cNvSpPr>
            <a:spLocks noGrp="1"/>
          </p:cNvSpPr>
          <p:nvPr>
            <p:ph type="body" sz="quarter" idx="13" hasCustomPrompt="1"/>
          </p:nvPr>
        </p:nvSpPr>
        <p:spPr>
          <a:xfrm>
            <a:off x="489643" y="378303"/>
            <a:ext cx="10626725" cy="444500"/>
          </a:xfrm>
          <a:prstGeom prst="rect">
            <a:avLst/>
          </a:prstGeom>
        </p:spPr>
        <p:txBody>
          <a:bodyPr>
            <a:noAutofit/>
          </a:bodyPr>
          <a:lstStyle>
            <a:lvl1pPr marL="0" indent="0">
              <a:buNone/>
              <a:defRPr sz="3200"/>
            </a:lvl1pPr>
          </a:lstStyle>
          <a:p>
            <a:pPr lvl="0"/>
            <a:r>
              <a:rPr lang="en-US" dirty="0"/>
              <a:t>Insert Title here</a:t>
            </a:r>
          </a:p>
        </p:txBody>
      </p:sp>
      <p:sp>
        <p:nvSpPr>
          <p:cNvPr id="12" name="Text Placeholder 11">
            <a:extLst>
              <a:ext uri="{FF2B5EF4-FFF2-40B4-BE49-F238E27FC236}">
                <a16:creationId xmlns:a16="http://schemas.microsoft.com/office/drawing/2014/main" id="{7162534B-5440-C54E-9547-C3D1C2B3CE03}"/>
              </a:ext>
            </a:extLst>
          </p:cNvPr>
          <p:cNvSpPr>
            <a:spLocks noGrp="1"/>
          </p:cNvSpPr>
          <p:nvPr>
            <p:ph type="body" sz="quarter" idx="14"/>
          </p:nvPr>
        </p:nvSpPr>
        <p:spPr>
          <a:xfrm>
            <a:off x="499658" y="1381125"/>
            <a:ext cx="5425122" cy="3352800"/>
          </a:xfrm>
          <a:prstGeom prst="rect">
            <a:avLst/>
          </a:prstGeom>
        </p:spPr>
        <p:txBody>
          <a:bodyPr/>
          <a:lstStyle>
            <a:lvl1pPr marL="0" indent="0">
              <a:buNone/>
              <a:defRPr sz="2400"/>
            </a:lvl1pPr>
            <a:lvl2pPr marL="685800" marR="0"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sz="2000"/>
            </a:lvl2pPr>
          </a:lstStyle>
          <a:p>
            <a:pPr lvl="0"/>
            <a:r>
              <a:rPr lang="en-US" dirty="0"/>
              <a:t>Edit Master text styles</a:t>
            </a:r>
          </a:p>
          <a:p>
            <a:pPr lvl="1"/>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lvl="1"/>
            <a:endParaRPr lang="en-US" dirty="0"/>
          </a:p>
          <a:p>
            <a:pPr lvl="1"/>
            <a:endParaRPr lang="en-US" dirty="0"/>
          </a:p>
        </p:txBody>
      </p:sp>
    </p:spTree>
    <p:extLst>
      <p:ext uri="{BB962C8B-B14F-4D97-AF65-F5344CB8AC3E}">
        <p14:creationId xmlns:p14="http://schemas.microsoft.com/office/powerpoint/2010/main" val="3099813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Slide - 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1C634D-3418-604C-A175-5B18AE196FB0}"/>
              </a:ext>
            </a:extLst>
          </p:cNvPr>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491130D-1CFF-6141-9860-3F1DFD256B74}"/>
              </a:ext>
            </a:extLst>
          </p:cNvPr>
          <p:cNvSpPr/>
          <p:nvPr userDrawn="1"/>
        </p:nvSpPr>
        <p:spPr>
          <a:xfrm>
            <a:off x="578800" y="893599"/>
            <a:ext cx="1930224" cy="45719"/>
          </a:xfrm>
          <a:prstGeom prst="rect">
            <a:avLst/>
          </a:prstGeom>
          <a:gradFill flip="none" rotWithShape="1">
            <a:gsLst>
              <a:gs pos="0">
                <a:srgbClr val="33A1FF"/>
              </a:gs>
              <a:gs pos="100000">
                <a:srgbClr val="12B29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2">
            <a:extLst>
              <a:ext uri="{FF2B5EF4-FFF2-40B4-BE49-F238E27FC236}">
                <a16:creationId xmlns:a16="http://schemas.microsoft.com/office/drawing/2014/main" id="{67E8C812-A5B9-F34F-8F88-B8F51DC7A63B}"/>
              </a:ext>
            </a:extLst>
          </p:cNvPr>
          <p:cNvSpPr>
            <a:spLocks noGrp="1"/>
          </p:cNvSpPr>
          <p:nvPr>
            <p:ph type="body" sz="quarter" idx="13" hasCustomPrompt="1"/>
          </p:nvPr>
        </p:nvSpPr>
        <p:spPr>
          <a:xfrm>
            <a:off x="489643" y="378303"/>
            <a:ext cx="10626725" cy="444500"/>
          </a:xfrm>
          <a:prstGeom prst="rect">
            <a:avLst/>
          </a:prstGeom>
        </p:spPr>
        <p:txBody>
          <a:bodyPr>
            <a:noAutofit/>
          </a:bodyPr>
          <a:lstStyle>
            <a:lvl1pPr marL="0" indent="0">
              <a:buNone/>
              <a:defRPr sz="3200">
                <a:solidFill>
                  <a:schemeClr val="bg1"/>
                </a:solidFill>
              </a:defRPr>
            </a:lvl1pPr>
          </a:lstStyle>
          <a:p>
            <a:pPr lvl="0"/>
            <a:r>
              <a:rPr lang="en-US" dirty="0"/>
              <a:t>Insert Title here</a:t>
            </a:r>
          </a:p>
        </p:txBody>
      </p:sp>
      <p:sp>
        <p:nvSpPr>
          <p:cNvPr id="12" name="Text Placeholder 11">
            <a:extLst>
              <a:ext uri="{FF2B5EF4-FFF2-40B4-BE49-F238E27FC236}">
                <a16:creationId xmlns:a16="http://schemas.microsoft.com/office/drawing/2014/main" id="{7162534B-5440-C54E-9547-C3D1C2B3CE03}"/>
              </a:ext>
            </a:extLst>
          </p:cNvPr>
          <p:cNvSpPr>
            <a:spLocks noGrp="1"/>
          </p:cNvSpPr>
          <p:nvPr>
            <p:ph type="body" sz="quarter" idx="14"/>
          </p:nvPr>
        </p:nvSpPr>
        <p:spPr>
          <a:xfrm>
            <a:off x="499658" y="1381125"/>
            <a:ext cx="5425122" cy="3352800"/>
          </a:xfrm>
          <a:prstGeom prst="rect">
            <a:avLst/>
          </a:prstGeom>
        </p:spPr>
        <p:txBody>
          <a:bodyPr/>
          <a:lstStyle>
            <a:lvl1pPr marL="0" indent="0">
              <a:buNone/>
              <a:defRPr sz="2400">
                <a:solidFill>
                  <a:schemeClr val="bg1"/>
                </a:solidFill>
              </a:defRPr>
            </a:lvl1pPr>
            <a:lvl2pPr marL="685800" marR="0"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sz="2000">
                <a:solidFill>
                  <a:schemeClr val="bg1"/>
                </a:solidFill>
              </a:defRPr>
            </a:lvl2pPr>
          </a:lstStyle>
          <a:p>
            <a:pPr lvl="0"/>
            <a:r>
              <a:rPr lang="en-US" dirty="0"/>
              <a:t>Edit Master text styles</a:t>
            </a:r>
          </a:p>
          <a:p>
            <a:pPr lvl="1"/>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marL="685800" marR="0" lvl="1" indent="-228600" algn="l" defTabSz="914400" rtl="0" eaLnBrk="1" fontAlgn="auto" latinLnBrk="0" hangingPunct="1">
              <a:lnSpc>
                <a:spcPct val="90000"/>
              </a:lnSpc>
              <a:spcBef>
                <a:spcPts val="500"/>
              </a:spcBef>
              <a:spcAft>
                <a:spcPts val="0"/>
              </a:spcAft>
              <a:buClr>
                <a:srgbClr val="0CA8DA"/>
              </a:buClr>
              <a:buSzTx/>
              <a:buFont typeface="Arial" panose="020B0604020202020204" pitchFamily="34" charset="0"/>
              <a:buChar char="•"/>
              <a:tabLst/>
              <a:defRPr/>
            </a:pPr>
            <a:r>
              <a:rPr lang="en-US" dirty="0"/>
              <a:t>Second level</a:t>
            </a:r>
          </a:p>
          <a:p>
            <a:pPr lvl="1"/>
            <a:endParaRPr lang="en-US" dirty="0"/>
          </a:p>
          <a:p>
            <a:pPr lvl="1"/>
            <a:endParaRPr lang="en-US" dirty="0"/>
          </a:p>
        </p:txBody>
      </p:sp>
      <p:pic>
        <p:nvPicPr>
          <p:cNvPr id="9" name="Picture 8">
            <a:extLst>
              <a:ext uri="{FF2B5EF4-FFF2-40B4-BE49-F238E27FC236}">
                <a16:creationId xmlns:a16="http://schemas.microsoft.com/office/drawing/2014/main" id="{0CF8B4BB-6B86-C143-8E47-16BB3217CD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00" y="6433206"/>
            <a:ext cx="1013251" cy="316975"/>
          </a:xfrm>
          <a:prstGeom prst="rect">
            <a:avLst/>
          </a:prstGeom>
        </p:spPr>
      </p:pic>
      <p:sp>
        <p:nvSpPr>
          <p:cNvPr id="10" name="Date Placeholder 3">
            <a:extLst>
              <a:ext uri="{FF2B5EF4-FFF2-40B4-BE49-F238E27FC236}">
                <a16:creationId xmlns:a16="http://schemas.microsoft.com/office/drawing/2014/main" id="{6D345BD3-5F91-114F-A7C9-87162A21544B}"/>
              </a:ext>
            </a:extLst>
          </p:cNvPr>
          <p:cNvSpPr txBox="1">
            <a:spLocks/>
          </p:cNvSpPr>
          <p:nvPr userDrawn="1"/>
        </p:nvSpPr>
        <p:spPr>
          <a:xfrm>
            <a:off x="11412165" y="6499360"/>
            <a:ext cx="1279723"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BAE65E-7A21-F241-BE83-935CABF50642}" type="datetimeFigureOut">
              <a:rPr lang="en-US" sz="1000" b="0" i="0" noProof="0" smtClean="0">
                <a:solidFill>
                  <a:schemeClr val="bg1"/>
                </a:solidFill>
                <a:latin typeface="Arial" panose="020B0604020202020204" pitchFamily="34" charset="0"/>
                <a:cs typeface="Arial" panose="020B0604020202020204" pitchFamily="34" charset="0"/>
              </a:rPr>
              <a:pPr/>
              <a:t>4/10/19</a:t>
            </a:fld>
            <a:endParaRPr lang="en-US" sz="1000" b="0" i="0" noProof="0" dirty="0">
              <a:solidFill>
                <a:schemeClr val="bg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4409569-6A50-5243-8ACE-FF3C84D32FC9}"/>
              </a:ext>
            </a:extLst>
          </p:cNvPr>
          <p:cNvSpPr/>
          <p:nvPr userDrawn="1"/>
        </p:nvSpPr>
        <p:spPr>
          <a:xfrm>
            <a:off x="575370" y="893599"/>
            <a:ext cx="193022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4">
            <a:extLst>
              <a:ext uri="{FF2B5EF4-FFF2-40B4-BE49-F238E27FC236}">
                <a16:creationId xmlns:a16="http://schemas.microsoft.com/office/drawing/2014/main" id="{F07232C3-5227-444B-99A2-F62FB71D127A}"/>
              </a:ext>
            </a:extLst>
          </p:cNvPr>
          <p:cNvSpPr txBox="1">
            <a:spLocks/>
          </p:cNvSpPr>
          <p:nvPr userDrawn="1"/>
        </p:nvSpPr>
        <p:spPr>
          <a:xfrm>
            <a:off x="1379913" y="6552962"/>
            <a:ext cx="9277003" cy="206104"/>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effectLst/>
                <a:latin typeface="+mn-lt"/>
                <a:ea typeface="+mn-ea"/>
                <a:cs typeface="+mn-cs"/>
              </a:rPr>
              <a:t>© Copyright 2019, MindBridge Analytics Inc. </a:t>
            </a:r>
            <a:endParaRPr lang="en-US" sz="1000" dirty="0">
              <a:solidFill>
                <a:schemeClr val="bg1"/>
              </a:solidFill>
              <a:latin typeface="Arial Regular"/>
              <a:ea typeface="Open Sans" charset="0"/>
              <a:cs typeface="Open Sans" charset="0"/>
            </a:endParaRPr>
          </a:p>
        </p:txBody>
      </p:sp>
    </p:spTree>
    <p:extLst>
      <p:ext uri="{BB962C8B-B14F-4D97-AF65-F5344CB8AC3E}">
        <p14:creationId xmlns:p14="http://schemas.microsoft.com/office/powerpoint/2010/main" val="681390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422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77CCB8-F1D8-1547-B0DC-C39884019470}"/>
              </a:ext>
            </a:extLst>
          </p:cNvPr>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30F077-98C7-D540-B439-02DF39520E41}"/>
              </a:ext>
            </a:extLst>
          </p:cNvPr>
          <p:cNvSpPr/>
          <p:nvPr userDrawn="1"/>
        </p:nvSpPr>
        <p:spPr>
          <a:xfrm>
            <a:off x="578800" y="893599"/>
            <a:ext cx="1930224" cy="45719"/>
          </a:xfrm>
          <a:prstGeom prst="rect">
            <a:avLst/>
          </a:prstGeom>
          <a:gradFill flip="none" rotWithShape="1">
            <a:gsLst>
              <a:gs pos="0">
                <a:srgbClr val="33A1FF"/>
              </a:gs>
              <a:gs pos="100000">
                <a:srgbClr val="12B29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2">
            <a:extLst>
              <a:ext uri="{FF2B5EF4-FFF2-40B4-BE49-F238E27FC236}">
                <a16:creationId xmlns:a16="http://schemas.microsoft.com/office/drawing/2014/main" id="{00F5BB5B-913C-6A4F-93CA-4B17FA825C71}"/>
              </a:ext>
            </a:extLst>
          </p:cNvPr>
          <p:cNvSpPr>
            <a:spLocks noGrp="1"/>
          </p:cNvSpPr>
          <p:nvPr>
            <p:ph type="body" sz="quarter" idx="13" hasCustomPrompt="1"/>
          </p:nvPr>
        </p:nvSpPr>
        <p:spPr>
          <a:xfrm>
            <a:off x="489643" y="378303"/>
            <a:ext cx="10626725" cy="444500"/>
          </a:xfrm>
          <a:prstGeom prst="rect">
            <a:avLst/>
          </a:prstGeom>
        </p:spPr>
        <p:txBody>
          <a:bodyPr>
            <a:noAutofit/>
          </a:bodyPr>
          <a:lstStyle>
            <a:lvl1pPr marL="0" indent="0">
              <a:buNone/>
              <a:defRPr sz="3200">
                <a:solidFill>
                  <a:schemeClr val="bg1"/>
                </a:solidFill>
              </a:defRPr>
            </a:lvl1pPr>
          </a:lstStyle>
          <a:p>
            <a:pPr lvl="0"/>
            <a:r>
              <a:rPr lang="en-US" dirty="0"/>
              <a:t>Insert Title here</a:t>
            </a:r>
          </a:p>
        </p:txBody>
      </p:sp>
      <p:pic>
        <p:nvPicPr>
          <p:cNvPr id="6" name="Picture 5">
            <a:extLst>
              <a:ext uri="{FF2B5EF4-FFF2-40B4-BE49-F238E27FC236}">
                <a16:creationId xmlns:a16="http://schemas.microsoft.com/office/drawing/2014/main" id="{1F880C94-2E2A-3041-8A42-19162E709E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00" y="6428479"/>
            <a:ext cx="1107168" cy="316333"/>
          </a:xfrm>
          <a:prstGeom prst="rect">
            <a:avLst/>
          </a:prstGeom>
        </p:spPr>
      </p:pic>
      <p:sp>
        <p:nvSpPr>
          <p:cNvPr id="8" name="Rectangle 7">
            <a:extLst>
              <a:ext uri="{FF2B5EF4-FFF2-40B4-BE49-F238E27FC236}">
                <a16:creationId xmlns:a16="http://schemas.microsoft.com/office/drawing/2014/main" id="{1F41D247-6084-9D49-BB75-4615BCD9C6FD}"/>
              </a:ext>
            </a:extLst>
          </p:cNvPr>
          <p:cNvSpPr/>
          <p:nvPr userDrawn="1"/>
        </p:nvSpPr>
        <p:spPr>
          <a:xfrm>
            <a:off x="575370" y="893599"/>
            <a:ext cx="193022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CD8D4A9-FBCB-A146-8208-237E7A2702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00" y="6441444"/>
            <a:ext cx="1013251" cy="316975"/>
          </a:xfrm>
          <a:prstGeom prst="rect">
            <a:avLst/>
          </a:prstGeom>
        </p:spPr>
      </p:pic>
      <p:sp>
        <p:nvSpPr>
          <p:cNvPr id="10" name="Footer Placeholder 4">
            <a:extLst>
              <a:ext uri="{FF2B5EF4-FFF2-40B4-BE49-F238E27FC236}">
                <a16:creationId xmlns:a16="http://schemas.microsoft.com/office/drawing/2014/main" id="{46E48EF7-4089-4270-98E7-B3C4534E160B}"/>
              </a:ext>
            </a:extLst>
          </p:cNvPr>
          <p:cNvSpPr txBox="1">
            <a:spLocks/>
          </p:cNvSpPr>
          <p:nvPr userDrawn="1"/>
        </p:nvSpPr>
        <p:spPr>
          <a:xfrm>
            <a:off x="1379913" y="6552962"/>
            <a:ext cx="9277003" cy="206104"/>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effectLst/>
                <a:latin typeface="+mn-lt"/>
                <a:ea typeface="+mn-ea"/>
                <a:cs typeface="+mn-cs"/>
              </a:rPr>
              <a:t>© Copyright 2019, MindBridge Analytics Inc. </a:t>
            </a:r>
            <a:endParaRPr lang="en-US" sz="1000" dirty="0">
              <a:solidFill>
                <a:schemeClr val="bg1"/>
              </a:solidFill>
              <a:latin typeface="Arial Regular"/>
              <a:ea typeface="Open Sans" charset="0"/>
              <a:cs typeface="Open Sans" charset="0"/>
            </a:endParaRPr>
          </a:p>
        </p:txBody>
      </p:sp>
    </p:spTree>
    <p:extLst>
      <p:ext uri="{BB962C8B-B14F-4D97-AF65-F5344CB8AC3E}">
        <p14:creationId xmlns:p14="http://schemas.microsoft.com/office/powerpoint/2010/main" val="344350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Title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874E07-3B62-3B42-BCD2-062FB1076FE5}"/>
              </a:ext>
            </a:extLst>
          </p:cNvPr>
          <p:cNvSpPr/>
          <p:nvPr userDrawn="1"/>
        </p:nvSpPr>
        <p:spPr>
          <a:xfrm>
            <a:off x="0" y="0"/>
            <a:ext cx="12192000" cy="6858000"/>
          </a:xfrm>
          <a:prstGeom prst="rect">
            <a:avLst/>
          </a:prstGeom>
          <a:solidFill>
            <a:srgbClr val="33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62DE5C-CADA-1E48-828C-21E9460234D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0" y="0"/>
            <a:ext cx="4708256" cy="6858000"/>
          </a:xfrm>
          <a:prstGeom prst="rect">
            <a:avLst/>
          </a:prstGeom>
        </p:spPr>
      </p:pic>
      <p:sp>
        <p:nvSpPr>
          <p:cNvPr id="2" name="Title 1">
            <a:extLst>
              <a:ext uri="{FF2B5EF4-FFF2-40B4-BE49-F238E27FC236}">
                <a16:creationId xmlns:a16="http://schemas.microsoft.com/office/drawing/2014/main" id="{537A5C35-EBCF-D34E-B71F-B66D69815F20}"/>
              </a:ext>
            </a:extLst>
          </p:cNvPr>
          <p:cNvSpPr>
            <a:spLocks noGrp="1"/>
          </p:cNvSpPr>
          <p:nvPr>
            <p:ph type="ctrTitle"/>
          </p:nvPr>
        </p:nvSpPr>
        <p:spPr>
          <a:xfrm>
            <a:off x="1524000" y="3646336"/>
            <a:ext cx="9144000" cy="695511"/>
          </a:xfrm>
          <a:prstGeom prst="rect">
            <a:avLst/>
          </a:prstGeom>
        </p:spPr>
        <p:txBody>
          <a:bodyPr anchor="b">
            <a:normAutofit/>
          </a:bodyPr>
          <a:lstStyle>
            <a:lvl1pPr algn="ctr">
              <a:defRPr sz="4000">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01F9D9D-6397-4C4A-BD03-ADFED88EFAC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08256" y="2520474"/>
            <a:ext cx="2775489" cy="868255"/>
          </a:xfrm>
          <a:prstGeom prst="rect">
            <a:avLst/>
          </a:prstGeom>
        </p:spPr>
      </p:pic>
      <p:sp>
        <p:nvSpPr>
          <p:cNvPr id="10" name="Footer Placeholder 4">
            <a:extLst>
              <a:ext uri="{FF2B5EF4-FFF2-40B4-BE49-F238E27FC236}">
                <a16:creationId xmlns:a16="http://schemas.microsoft.com/office/drawing/2014/main" id="{383484A3-C9AB-4204-A424-BCD9544A146F}"/>
              </a:ext>
            </a:extLst>
          </p:cNvPr>
          <p:cNvSpPr txBox="1">
            <a:spLocks/>
          </p:cNvSpPr>
          <p:nvPr userDrawn="1"/>
        </p:nvSpPr>
        <p:spPr>
          <a:xfrm>
            <a:off x="1379913" y="6552962"/>
            <a:ext cx="9277003" cy="206104"/>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effectLst/>
                <a:latin typeface="+mn-lt"/>
                <a:ea typeface="+mn-ea"/>
                <a:cs typeface="+mn-cs"/>
              </a:rPr>
              <a:t>© Copyright 2019, MindBridge Analytics Inc. </a:t>
            </a:r>
            <a:endParaRPr lang="en-US" sz="1000" dirty="0">
              <a:solidFill>
                <a:schemeClr val="bg1"/>
              </a:solidFill>
              <a:latin typeface="Arial Regular"/>
              <a:ea typeface="Open Sans" charset="0"/>
              <a:cs typeface="Open Sans" charset="0"/>
            </a:endParaRPr>
          </a:p>
        </p:txBody>
      </p:sp>
    </p:spTree>
    <p:extLst>
      <p:ext uri="{BB962C8B-B14F-4D97-AF65-F5344CB8AC3E}">
        <p14:creationId xmlns:p14="http://schemas.microsoft.com/office/powerpoint/2010/main" val="20716524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 Pl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A9DCE7-AD8B-294B-A27A-721459AC0E55}"/>
              </a:ext>
            </a:extLst>
          </p:cNvPr>
          <p:cNvSpPr/>
          <p:nvPr userDrawn="1"/>
        </p:nvSpPr>
        <p:spPr>
          <a:xfrm>
            <a:off x="0" y="0"/>
            <a:ext cx="1346200" cy="1346200"/>
          </a:xfrm>
          <a:prstGeom prst="rect">
            <a:avLst/>
          </a:prstGeom>
          <a:solidFill>
            <a:srgbClr val="33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3B496"/>
              </a:solidFill>
            </a:endParaRPr>
          </a:p>
        </p:txBody>
      </p:sp>
      <p:sp>
        <p:nvSpPr>
          <p:cNvPr id="7" name="TextBox 6">
            <a:extLst>
              <a:ext uri="{FF2B5EF4-FFF2-40B4-BE49-F238E27FC236}">
                <a16:creationId xmlns:a16="http://schemas.microsoft.com/office/drawing/2014/main" id="{8A41131F-FA55-AD43-B0FA-4835348DB853}"/>
              </a:ext>
            </a:extLst>
          </p:cNvPr>
          <p:cNvSpPr txBox="1"/>
          <p:nvPr userDrawn="1"/>
        </p:nvSpPr>
        <p:spPr>
          <a:xfrm>
            <a:off x="54524" y="-240048"/>
            <a:ext cx="5477510" cy="2646878"/>
          </a:xfrm>
          <a:prstGeom prst="rect">
            <a:avLst/>
          </a:prstGeom>
          <a:noFill/>
        </p:spPr>
        <p:txBody>
          <a:bodyPr wrap="square" rtlCol="0">
            <a:spAutoFit/>
          </a:bodyPr>
          <a:lstStyle/>
          <a:p>
            <a:r>
              <a:rPr lang="en-US" sz="16600" b="1" i="0" dirty="0">
                <a:solidFill>
                  <a:schemeClr val="bg1"/>
                </a:solidFill>
                <a:latin typeface="Arial" panose="020B0604020202020204" pitchFamily="34" charset="0"/>
                <a:cs typeface="Arial" panose="020B0604020202020204" pitchFamily="34" charset="0"/>
              </a:rPr>
              <a:t>“</a:t>
            </a:r>
          </a:p>
        </p:txBody>
      </p:sp>
      <p:sp>
        <p:nvSpPr>
          <p:cNvPr id="9" name="Text Placeholder 16">
            <a:extLst>
              <a:ext uri="{FF2B5EF4-FFF2-40B4-BE49-F238E27FC236}">
                <a16:creationId xmlns:a16="http://schemas.microsoft.com/office/drawing/2014/main" id="{0DBB044D-6DC9-724B-BB15-DA3355F0B7BA}"/>
              </a:ext>
            </a:extLst>
          </p:cNvPr>
          <p:cNvSpPr>
            <a:spLocks noGrp="1"/>
          </p:cNvSpPr>
          <p:nvPr>
            <p:ph type="body" sz="quarter" idx="10" hasCustomPrompt="1"/>
          </p:nvPr>
        </p:nvSpPr>
        <p:spPr>
          <a:xfrm>
            <a:off x="2254250" y="2672228"/>
            <a:ext cx="7632700" cy="548464"/>
          </a:xfrm>
          <a:prstGeom prst="rect">
            <a:avLst/>
          </a:prstGeom>
        </p:spPr>
        <p:txBody>
          <a:bodyPr>
            <a:normAutofit/>
          </a:bodyPr>
          <a:lstStyle>
            <a:lvl1pPr marL="0" indent="0" algn="ctr">
              <a:buNone/>
              <a:defRPr sz="3600"/>
            </a:lvl1pPr>
          </a:lstStyle>
          <a:p>
            <a:pPr lvl="0"/>
            <a:r>
              <a:rPr lang="en-US" dirty="0"/>
              <a:t>“Quote here”</a:t>
            </a:r>
          </a:p>
        </p:txBody>
      </p:sp>
      <p:sp>
        <p:nvSpPr>
          <p:cNvPr id="11" name="Text Placeholder 16">
            <a:extLst>
              <a:ext uri="{FF2B5EF4-FFF2-40B4-BE49-F238E27FC236}">
                <a16:creationId xmlns:a16="http://schemas.microsoft.com/office/drawing/2014/main" id="{8A639545-9BA6-A744-927B-3FAE24A50589}"/>
              </a:ext>
            </a:extLst>
          </p:cNvPr>
          <p:cNvSpPr>
            <a:spLocks noGrp="1"/>
          </p:cNvSpPr>
          <p:nvPr>
            <p:ph type="body" sz="quarter" idx="11" hasCustomPrompt="1"/>
          </p:nvPr>
        </p:nvSpPr>
        <p:spPr>
          <a:xfrm>
            <a:off x="2279650" y="3486090"/>
            <a:ext cx="7632700" cy="603310"/>
          </a:xfrm>
          <a:prstGeom prst="rect">
            <a:avLst/>
          </a:prstGeom>
        </p:spPr>
        <p:txBody>
          <a:bodyPr>
            <a:normAutofit/>
          </a:bodyPr>
          <a:lstStyle>
            <a:lvl1pPr marL="0" indent="0" algn="ctr">
              <a:buNone/>
              <a:defRPr sz="1800"/>
            </a:lvl1pPr>
          </a:lstStyle>
          <a:p>
            <a:pPr lvl="0"/>
            <a:r>
              <a:rPr lang="en-US" dirty="0"/>
              <a:t>- Author of quote here</a:t>
            </a:r>
          </a:p>
        </p:txBody>
      </p:sp>
    </p:spTree>
    <p:extLst>
      <p:ext uri="{BB962C8B-B14F-4D97-AF65-F5344CB8AC3E}">
        <p14:creationId xmlns:p14="http://schemas.microsoft.com/office/powerpoint/2010/main" val="2448116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A9DCE7-AD8B-294B-A27A-721459AC0E55}"/>
              </a:ext>
            </a:extLst>
          </p:cNvPr>
          <p:cNvSpPr/>
          <p:nvPr userDrawn="1"/>
        </p:nvSpPr>
        <p:spPr>
          <a:xfrm>
            <a:off x="0" y="0"/>
            <a:ext cx="12192000" cy="6286500"/>
          </a:xfrm>
          <a:prstGeom prst="rect">
            <a:avLst/>
          </a:prstGeom>
          <a:solidFill>
            <a:srgbClr val="33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3B496"/>
              </a:solidFill>
            </a:endParaRPr>
          </a:p>
        </p:txBody>
      </p:sp>
      <p:sp>
        <p:nvSpPr>
          <p:cNvPr id="2" name="Rectangle 1">
            <a:extLst>
              <a:ext uri="{FF2B5EF4-FFF2-40B4-BE49-F238E27FC236}">
                <a16:creationId xmlns:a16="http://schemas.microsoft.com/office/drawing/2014/main" id="{D1EC5B1A-CA08-0645-ACD4-181326C9146F}"/>
              </a:ext>
            </a:extLst>
          </p:cNvPr>
          <p:cNvSpPr/>
          <p:nvPr userDrawn="1"/>
        </p:nvSpPr>
        <p:spPr>
          <a:xfrm>
            <a:off x="0" y="0"/>
            <a:ext cx="1359877" cy="135987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41131F-FA55-AD43-B0FA-4835348DB853}"/>
              </a:ext>
            </a:extLst>
          </p:cNvPr>
          <p:cNvSpPr txBox="1"/>
          <p:nvPr userDrawn="1"/>
        </p:nvSpPr>
        <p:spPr>
          <a:xfrm>
            <a:off x="61399" y="-240048"/>
            <a:ext cx="5477510" cy="2646878"/>
          </a:xfrm>
          <a:prstGeom prst="rect">
            <a:avLst/>
          </a:prstGeom>
          <a:noFill/>
        </p:spPr>
        <p:txBody>
          <a:bodyPr wrap="square" rtlCol="0">
            <a:spAutoFit/>
          </a:bodyPr>
          <a:lstStyle/>
          <a:p>
            <a:r>
              <a:rPr lang="en-US" sz="16600" b="1" i="0" dirty="0">
                <a:solidFill>
                  <a:srgbClr val="33A1FF"/>
                </a:solidFill>
                <a:latin typeface="Arial" panose="020B0604020202020204" pitchFamily="34" charset="0"/>
                <a:cs typeface="Arial" panose="020B0604020202020204" pitchFamily="34" charset="0"/>
              </a:rPr>
              <a:t>“</a:t>
            </a:r>
          </a:p>
        </p:txBody>
      </p:sp>
      <p:sp>
        <p:nvSpPr>
          <p:cNvPr id="9" name="Text Placeholder 16">
            <a:extLst>
              <a:ext uri="{FF2B5EF4-FFF2-40B4-BE49-F238E27FC236}">
                <a16:creationId xmlns:a16="http://schemas.microsoft.com/office/drawing/2014/main" id="{0DBB044D-6DC9-724B-BB15-DA3355F0B7BA}"/>
              </a:ext>
            </a:extLst>
          </p:cNvPr>
          <p:cNvSpPr>
            <a:spLocks noGrp="1"/>
          </p:cNvSpPr>
          <p:nvPr>
            <p:ph type="body" sz="quarter" idx="10" hasCustomPrompt="1"/>
          </p:nvPr>
        </p:nvSpPr>
        <p:spPr>
          <a:xfrm>
            <a:off x="2254250" y="2672228"/>
            <a:ext cx="7632700" cy="548464"/>
          </a:xfrm>
          <a:prstGeom prst="rect">
            <a:avLst/>
          </a:prstGeom>
        </p:spPr>
        <p:txBody>
          <a:bodyPr>
            <a:normAutofit/>
          </a:bodyPr>
          <a:lstStyle>
            <a:lvl1pPr marL="0" indent="0" algn="ctr">
              <a:buNone/>
              <a:defRPr sz="3600">
                <a:solidFill>
                  <a:schemeClr val="bg1"/>
                </a:solidFill>
              </a:defRPr>
            </a:lvl1pPr>
          </a:lstStyle>
          <a:p>
            <a:pPr lvl="0"/>
            <a:r>
              <a:rPr lang="en-US" dirty="0"/>
              <a:t>“Quote here”</a:t>
            </a:r>
          </a:p>
        </p:txBody>
      </p:sp>
      <p:sp>
        <p:nvSpPr>
          <p:cNvPr id="11" name="Text Placeholder 16">
            <a:extLst>
              <a:ext uri="{FF2B5EF4-FFF2-40B4-BE49-F238E27FC236}">
                <a16:creationId xmlns:a16="http://schemas.microsoft.com/office/drawing/2014/main" id="{8A639545-9BA6-A744-927B-3FAE24A50589}"/>
              </a:ext>
            </a:extLst>
          </p:cNvPr>
          <p:cNvSpPr>
            <a:spLocks noGrp="1"/>
          </p:cNvSpPr>
          <p:nvPr>
            <p:ph type="body" sz="quarter" idx="11" hasCustomPrompt="1"/>
          </p:nvPr>
        </p:nvSpPr>
        <p:spPr>
          <a:xfrm>
            <a:off x="2279650" y="3486090"/>
            <a:ext cx="7632700" cy="603310"/>
          </a:xfrm>
          <a:prstGeom prst="rect">
            <a:avLst/>
          </a:prstGeom>
        </p:spPr>
        <p:txBody>
          <a:bodyPr>
            <a:normAutofit/>
          </a:bodyPr>
          <a:lstStyle>
            <a:lvl1pPr marL="0" indent="0" algn="ctr">
              <a:buNone/>
              <a:defRPr sz="1800">
                <a:solidFill>
                  <a:schemeClr val="bg1"/>
                </a:solidFill>
              </a:defRPr>
            </a:lvl1pPr>
          </a:lstStyle>
          <a:p>
            <a:pPr lvl="0"/>
            <a:r>
              <a:rPr lang="en-US" dirty="0"/>
              <a:t>- Author of quote here</a:t>
            </a:r>
          </a:p>
        </p:txBody>
      </p:sp>
    </p:spTree>
    <p:extLst>
      <p:ext uri="{BB962C8B-B14F-4D97-AF65-F5344CB8AC3E}">
        <p14:creationId xmlns:p14="http://schemas.microsoft.com/office/powerpoint/2010/main" val="942493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lide - Picture">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884531E-EA13-4642-9289-98F65456D51D}"/>
              </a:ext>
            </a:extLst>
          </p:cNvPr>
          <p:cNvSpPr txBox="1"/>
          <p:nvPr userDrawn="1"/>
        </p:nvSpPr>
        <p:spPr>
          <a:xfrm>
            <a:off x="88900" y="-872480"/>
            <a:ext cx="5477510" cy="3939540"/>
          </a:xfrm>
          <a:prstGeom prst="rect">
            <a:avLst/>
          </a:prstGeom>
          <a:noFill/>
        </p:spPr>
        <p:txBody>
          <a:bodyPr wrap="square" rtlCol="0">
            <a:spAutoFit/>
          </a:bodyPr>
          <a:lstStyle/>
          <a:p>
            <a:r>
              <a:rPr lang="en-US" sz="25000" b="0" i="0" dirty="0">
                <a:solidFill>
                  <a:sysClr val="windowText" lastClr="000000"/>
                </a:solidFill>
                <a:latin typeface="Angsana New" panose="02020603050405020304" pitchFamily="18" charset="-34"/>
                <a:cs typeface="Angsana New" panose="02020603050405020304" pitchFamily="18" charset="-34"/>
              </a:rPr>
              <a:t>“</a:t>
            </a:r>
          </a:p>
        </p:txBody>
      </p:sp>
      <p:pic>
        <p:nvPicPr>
          <p:cNvPr id="13" name="Picture 12">
            <a:extLst>
              <a:ext uri="{FF2B5EF4-FFF2-40B4-BE49-F238E27FC236}">
                <a16:creationId xmlns:a16="http://schemas.microsoft.com/office/drawing/2014/main" id="{E34F09BB-2F15-DF47-B8BD-4EE71AF23C21}"/>
              </a:ext>
            </a:extLst>
          </p:cNvPr>
          <p:cNvPicPr>
            <a:picLocks noChangeAspect="1"/>
          </p:cNvPicPr>
          <p:nvPr userDrawn="1"/>
        </p:nvPicPr>
        <p:blipFill>
          <a:blip r:embed="rId2"/>
          <a:stretch>
            <a:fillRect/>
          </a:stretch>
        </p:blipFill>
        <p:spPr>
          <a:xfrm>
            <a:off x="0" y="3568"/>
            <a:ext cx="12192000" cy="6850864"/>
          </a:xfrm>
          <a:prstGeom prst="rect">
            <a:avLst/>
          </a:prstGeom>
        </p:spPr>
      </p:pic>
      <p:sp>
        <p:nvSpPr>
          <p:cNvPr id="15" name="Rectangle 14">
            <a:extLst>
              <a:ext uri="{FF2B5EF4-FFF2-40B4-BE49-F238E27FC236}">
                <a16:creationId xmlns:a16="http://schemas.microsoft.com/office/drawing/2014/main" id="{39E5D85D-3325-9F40-9AD0-9183772777D7}"/>
              </a:ext>
            </a:extLst>
          </p:cNvPr>
          <p:cNvSpPr/>
          <p:nvPr userDrawn="1"/>
        </p:nvSpPr>
        <p:spPr>
          <a:xfrm>
            <a:off x="0" y="0"/>
            <a:ext cx="12190622" cy="6858000"/>
          </a:xfrm>
          <a:prstGeom prst="rect">
            <a:avLst/>
          </a:prstGeom>
          <a:solidFill>
            <a:srgbClr val="000000">
              <a:alpha val="78824"/>
            </a:srgb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cap="none" spc="0" dirty="0">
              <a:ln w="22225">
                <a:solidFill>
                  <a:schemeClr val="accent2"/>
                </a:solidFill>
                <a:prstDash val="solid"/>
              </a:ln>
              <a:solidFill>
                <a:schemeClr val="accent2">
                  <a:lumMod val="40000"/>
                  <a:lumOff val="60000"/>
                </a:schemeClr>
              </a:solidFill>
              <a:effectLst/>
            </a:endParaRPr>
          </a:p>
        </p:txBody>
      </p:sp>
      <p:sp>
        <p:nvSpPr>
          <p:cNvPr id="17" name="Rectangle 16">
            <a:extLst>
              <a:ext uri="{FF2B5EF4-FFF2-40B4-BE49-F238E27FC236}">
                <a16:creationId xmlns:a16="http://schemas.microsoft.com/office/drawing/2014/main" id="{8DB333E9-CF76-4C4E-959F-4274075A43D0}"/>
              </a:ext>
            </a:extLst>
          </p:cNvPr>
          <p:cNvSpPr/>
          <p:nvPr userDrawn="1"/>
        </p:nvSpPr>
        <p:spPr>
          <a:xfrm>
            <a:off x="0" y="0"/>
            <a:ext cx="1359877" cy="135987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D6EBBA8-BAB6-BD48-8944-2A0E70DD9AB5}"/>
              </a:ext>
            </a:extLst>
          </p:cNvPr>
          <p:cNvSpPr txBox="1"/>
          <p:nvPr userDrawn="1"/>
        </p:nvSpPr>
        <p:spPr>
          <a:xfrm>
            <a:off x="0" y="-223850"/>
            <a:ext cx="5477510" cy="2646878"/>
          </a:xfrm>
          <a:prstGeom prst="rect">
            <a:avLst/>
          </a:prstGeom>
          <a:noFill/>
        </p:spPr>
        <p:txBody>
          <a:bodyPr wrap="square" rtlCol="0">
            <a:spAutoFit/>
          </a:bodyPr>
          <a:lstStyle/>
          <a:p>
            <a:r>
              <a:rPr lang="en-US" sz="16600" b="1" i="0" dirty="0">
                <a:solidFill>
                  <a:sysClr val="windowText" lastClr="000000"/>
                </a:solidFill>
                <a:latin typeface="Arial" panose="020B0604020202020204" pitchFamily="34" charset="0"/>
                <a:cs typeface="Arial" panose="020B0604020202020204" pitchFamily="34" charset="0"/>
              </a:rPr>
              <a:t>“</a:t>
            </a:r>
          </a:p>
        </p:txBody>
      </p:sp>
      <p:sp>
        <p:nvSpPr>
          <p:cNvPr id="19" name="Text Placeholder 3">
            <a:extLst>
              <a:ext uri="{FF2B5EF4-FFF2-40B4-BE49-F238E27FC236}">
                <a16:creationId xmlns:a16="http://schemas.microsoft.com/office/drawing/2014/main" id="{50EED080-28C2-EA4B-99CF-D535FAF8A4E7}"/>
              </a:ext>
            </a:extLst>
          </p:cNvPr>
          <p:cNvSpPr>
            <a:spLocks noGrp="1"/>
          </p:cNvSpPr>
          <p:nvPr>
            <p:ph type="body" sz="quarter" idx="10" hasCustomPrompt="1"/>
          </p:nvPr>
        </p:nvSpPr>
        <p:spPr>
          <a:xfrm>
            <a:off x="2147094" y="2732651"/>
            <a:ext cx="8202612" cy="651997"/>
          </a:xfrm>
          <a:prstGeom prst="rect">
            <a:avLst/>
          </a:prstGeom>
        </p:spPr>
        <p:txBody>
          <a:bodyPr>
            <a:normAutofit/>
          </a:bodyPr>
          <a:lstStyle>
            <a:lvl1pPr marL="0" indent="0" algn="ctr">
              <a:buNone/>
              <a:defRPr sz="3600" b="0" i="1">
                <a:solidFill>
                  <a:schemeClr val="bg1"/>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20" name="Text Placeholder 2">
            <a:extLst>
              <a:ext uri="{FF2B5EF4-FFF2-40B4-BE49-F238E27FC236}">
                <a16:creationId xmlns:a16="http://schemas.microsoft.com/office/drawing/2014/main" id="{95A8F48E-15B3-F04F-92C4-76B876146C35}"/>
              </a:ext>
            </a:extLst>
          </p:cNvPr>
          <p:cNvSpPr>
            <a:spLocks noGrp="1"/>
          </p:cNvSpPr>
          <p:nvPr>
            <p:ph type="body" sz="quarter" idx="11" hasCustomPrompt="1"/>
          </p:nvPr>
        </p:nvSpPr>
        <p:spPr>
          <a:xfrm>
            <a:off x="4662592" y="3694271"/>
            <a:ext cx="2865438" cy="490537"/>
          </a:xfrm>
          <a:prstGeom prst="rect">
            <a:avLst/>
          </a:prstGeom>
        </p:spPr>
        <p:txBody>
          <a:bodyPr>
            <a:normAutofit/>
          </a:bodyPr>
          <a:lstStyle>
            <a:lvl1pPr marL="0" indent="0">
              <a:buNone/>
              <a:defRPr sz="2400">
                <a:solidFill>
                  <a:schemeClr val="bg1"/>
                </a:solidFill>
              </a:defRPr>
            </a:lvl1pPr>
            <a:lvl5pPr marL="1828800" indent="0">
              <a:buNone/>
              <a:defRPr/>
            </a:lvl5pPr>
          </a:lstStyle>
          <a:p>
            <a:pPr lvl="0"/>
            <a:r>
              <a:rPr lang="en-US" dirty="0"/>
              <a:t>-Author of quote</a:t>
            </a:r>
          </a:p>
        </p:txBody>
      </p:sp>
      <p:sp>
        <p:nvSpPr>
          <p:cNvPr id="12" name="Footer Placeholder 4">
            <a:extLst>
              <a:ext uri="{FF2B5EF4-FFF2-40B4-BE49-F238E27FC236}">
                <a16:creationId xmlns:a16="http://schemas.microsoft.com/office/drawing/2014/main" id="{63C2DD4F-1A86-43C5-AD11-AA1CAA63C56A}"/>
              </a:ext>
            </a:extLst>
          </p:cNvPr>
          <p:cNvSpPr txBox="1">
            <a:spLocks/>
          </p:cNvSpPr>
          <p:nvPr userDrawn="1"/>
        </p:nvSpPr>
        <p:spPr>
          <a:xfrm>
            <a:off x="1379913" y="6552962"/>
            <a:ext cx="9277003" cy="206104"/>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effectLst/>
                <a:latin typeface="+mn-lt"/>
                <a:ea typeface="+mn-ea"/>
                <a:cs typeface="+mn-cs"/>
              </a:rPr>
              <a:t>© Copyright 2019, MindBridge Analytics Inc. </a:t>
            </a:r>
            <a:endParaRPr lang="en-US" sz="1000" dirty="0">
              <a:solidFill>
                <a:schemeClr val="bg1"/>
              </a:solidFill>
              <a:latin typeface="Arial Regular"/>
              <a:ea typeface="Open Sans" charset="0"/>
              <a:cs typeface="Open Sans" charset="0"/>
            </a:endParaRPr>
          </a:p>
        </p:txBody>
      </p:sp>
    </p:spTree>
    <p:extLst>
      <p:ext uri="{BB962C8B-B14F-4D97-AF65-F5344CB8AC3E}">
        <p14:creationId xmlns:p14="http://schemas.microsoft.com/office/powerpoint/2010/main" val="178575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Title P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5B8251-5AAD-E04E-B6BF-05B23F021715}"/>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10674" y="-13909"/>
            <a:ext cx="12260788" cy="6885000"/>
          </a:xfrm>
          <a:prstGeom prst="rect">
            <a:avLst/>
          </a:prstGeom>
        </p:spPr>
      </p:pic>
      <p:sp>
        <p:nvSpPr>
          <p:cNvPr id="11" name="Rectangle 10">
            <a:extLst>
              <a:ext uri="{FF2B5EF4-FFF2-40B4-BE49-F238E27FC236}">
                <a16:creationId xmlns:a16="http://schemas.microsoft.com/office/drawing/2014/main" id="{FF5CEA9A-C57A-A743-B618-55414881E2CC}"/>
              </a:ext>
            </a:extLst>
          </p:cNvPr>
          <p:cNvSpPr/>
          <p:nvPr userDrawn="1"/>
        </p:nvSpPr>
        <p:spPr>
          <a:xfrm>
            <a:off x="-10674" y="-13909"/>
            <a:ext cx="12260788" cy="6885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DF4902A-A56B-0C40-9EAE-63BF915252BD}"/>
              </a:ext>
            </a:extLst>
          </p:cNvPr>
          <p:cNvSpPr>
            <a:spLocks noGrp="1"/>
          </p:cNvSpPr>
          <p:nvPr>
            <p:ph type="ctrTitle"/>
          </p:nvPr>
        </p:nvSpPr>
        <p:spPr>
          <a:xfrm>
            <a:off x="1524000" y="3646336"/>
            <a:ext cx="9144000" cy="695511"/>
          </a:xfrm>
          <a:prstGeom prst="rect">
            <a:avLst/>
          </a:prstGeom>
        </p:spPr>
        <p:txBody>
          <a:bodyPr anchor="b">
            <a:normAutofit/>
          </a:bodyPr>
          <a:lstStyle>
            <a:lvl1pPr algn="ctr">
              <a:defRPr sz="4000">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FEA3AFA8-1D75-CD45-95A2-6A3286791BB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708256" y="2520474"/>
            <a:ext cx="2775489" cy="868255"/>
          </a:xfrm>
          <a:prstGeom prst="rect">
            <a:avLst/>
          </a:prstGeom>
        </p:spPr>
      </p:pic>
      <p:sp>
        <p:nvSpPr>
          <p:cNvPr id="13" name="Footer Placeholder 4">
            <a:extLst>
              <a:ext uri="{FF2B5EF4-FFF2-40B4-BE49-F238E27FC236}">
                <a16:creationId xmlns:a16="http://schemas.microsoft.com/office/drawing/2014/main" id="{ED0BF216-AC1B-4E9B-8610-EF6B10636FA6}"/>
              </a:ext>
            </a:extLst>
          </p:cNvPr>
          <p:cNvSpPr txBox="1">
            <a:spLocks/>
          </p:cNvSpPr>
          <p:nvPr userDrawn="1"/>
        </p:nvSpPr>
        <p:spPr>
          <a:xfrm>
            <a:off x="1379913" y="6552962"/>
            <a:ext cx="9277003" cy="206104"/>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effectLst/>
                <a:latin typeface="+mn-lt"/>
                <a:ea typeface="+mn-ea"/>
                <a:cs typeface="+mn-cs"/>
              </a:rPr>
              <a:t>© Copyright 2019, MindBridge Analytics Inc. </a:t>
            </a:r>
            <a:endParaRPr lang="en-US" sz="1000" dirty="0">
              <a:solidFill>
                <a:schemeClr val="bg1"/>
              </a:solidFill>
              <a:latin typeface="Arial Regular"/>
              <a:ea typeface="Open Sans" charset="0"/>
              <a:cs typeface="Open Sans" charset="0"/>
            </a:endParaRPr>
          </a:p>
        </p:txBody>
      </p:sp>
    </p:spTree>
    <p:extLst>
      <p:ext uri="{BB962C8B-B14F-4D97-AF65-F5344CB8AC3E}">
        <p14:creationId xmlns:p14="http://schemas.microsoft.com/office/powerpoint/2010/main" val="379593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City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9160F-2EBD-7F44-90D3-1FAB368DE2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00" y="6428479"/>
            <a:ext cx="1107168" cy="316333"/>
          </a:xfrm>
          <a:prstGeom prst="rect">
            <a:avLst/>
          </a:prstGeom>
        </p:spPr>
      </p:pic>
      <p:pic>
        <p:nvPicPr>
          <p:cNvPr id="5" name="Picture 4">
            <a:extLst>
              <a:ext uri="{FF2B5EF4-FFF2-40B4-BE49-F238E27FC236}">
                <a16:creationId xmlns:a16="http://schemas.microsoft.com/office/drawing/2014/main" id="{F79DCEDC-6D4F-C042-9948-BBBB935445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3865123"/>
          </a:xfrm>
          <a:prstGeom prst="rect">
            <a:avLst/>
          </a:prstGeom>
        </p:spPr>
      </p:pic>
      <p:sp>
        <p:nvSpPr>
          <p:cNvPr id="7" name="Title 1">
            <a:extLst>
              <a:ext uri="{FF2B5EF4-FFF2-40B4-BE49-F238E27FC236}">
                <a16:creationId xmlns:a16="http://schemas.microsoft.com/office/drawing/2014/main" id="{431F3316-F5E9-FC43-BD77-7E85DFBE9426}"/>
              </a:ext>
            </a:extLst>
          </p:cNvPr>
          <p:cNvSpPr>
            <a:spLocks noGrp="1"/>
          </p:cNvSpPr>
          <p:nvPr>
            <p:ph type="ctrTitle"/>
          </p:nvPr>
        </p:nvSpPr>
        <p:spPr>
          <a:xfrm>
            <a:off x="0" y="4262719"/>
            <a:ext cx="12192000" cy="671590"/>
          </a:xfrm>
          <a:prstGeom prst="rect">
            <a:avLst/>
          </a:prstGeom>
        </p:spPr>
        <p:txBody>
          <a:bodyPr anchor="t">
            <a:normAutofit/>
          </a:bodyP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30465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City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9160F-2EBD-7F44-90D3-1FAB368DE2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00" y="6428479"/>
            <a:ext cx="1107168" cy="316333"/>
          </a:xfrm>
          <a:prstGeom prst="rect">
            <a:avLst/>
          </a:prstGeom>
        </p:spPr>
      </p:pic>
      <p:sp>
        <p:nvSpPr>
          <p:cNvPr id="7" name="Title 1">
            <a:extLst>
              <a:ext uri="{FF2B5EF4-FFF2-40B4-BE49-F238E27FC236}">
                <a16:creationId xmlns:a16="http://schemas.microsoft.com/office/drawing/2014/main" id="{431F3316-F5E9-FC43-BD77-7E85DFBE9426}"/>
              </a:ext>
            </a:extLst>
          </p:cNvPr>
          <p:cNvSpPr>
            <a:spLocks noGrp="1"/>
          </p:cNvSpPr>
          <p:nvPr>
            <p:ph type="ctrTitle"/>
          </p:nvPr>
        </p:nvSpPr>
        <p:spPr>
          <a:xfrm>
            <a:off x="0" y="4262719"/>
            <a:ext cx="12192000" cy="671590"/>
          </a:xfrm>
          <a:prstGeom prst="rect">
            <a:avLst/>
          </a:prstGeom>
        </p:spPr>
        <p:txBody>
          <a:bodyPr anchor="t">
            <a:normAutofit/>
          </a:bodyPr>
          <a:lstStyle>
            <a:lvl1pPr algn="ctr">
              <a:defRPr sz="3600">
                <a:solidFill>
                  <a:schemeClr val="tx1"/>
                </a:solidFill>
              </a:defRPr>
            </a:lvl1pPr>
          </a:lstStyle>
          <a:p>
            <a:r>
              <a:rPr lang="en-US" dirty="0"/>
              <a:t>Click to edit Master title style</a:t>
            </a:r>
          </a:p>
        </p:txBody>
      </p:sp>
      <p:pic>
        <p:nvPicPr>
          <p:cNvPr id="6" name="Picture 5">
            <a:extLst>
              <a:ext uri="{FF2B5EF4-FFF2-40B4-BE49-F238E27FC236}">
                <a16:creationId xmlns:a16="http://schemas.microsoft.com/office/drawing/2014/main" id="{7E4BD1F9-5E15-294D-A4FD-2E210B9526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36" y="-1"/>
            <a:ext cx="12188964" cy="3865123"/>
          </a:xfrm>
          <a:prstGeom prst="rect">
            <a:avLst/>
          </a:prstGeom>
        </p:spPr>
      </p:pic>
    </p:spTree>
    <p:extLst>
      <p:ext uri="{BB962C8B-B14F-4D97-AF65-F5344CB8AC3E}">
        <p14:creationId xmlns:p14="http://schemas.microsoft.com/office/powerpoint/2010/main" val="39840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AI dot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08E4205-0AA2-0D45-AC50-BF7704E13D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814"/>
            <a:ext cx="12192000" cy="6846372"/>
          </a:xfrm>
          <a:prstGeom prst="rect">
            <a:avLst/>
          </a:prstGeom>
        </p:spPr>
      </p:pic>
      <p:sp>
        <p:nvSpPr>
          <p:cNvPr id="15" name="Rectangle 14">
            <a:extLst>
              <a:ext uri="{FF2B5EF4-FFF2-40B4-BE49-F238E27FC236}">
                <a16:creationId xmlns:a16="http://schemas.microsoft.com/office/drawing/2014/main" id="{F4D58B0E-68A7-A74D-AB66-831CE143E914}"/>
              </a:ext>
            </a:extLst>
          </p:cNvPr>
          <p:cNvSpPr/>
          <p:nvPr userDrawn="1"/>
        </p:nvSpPr>
        <p:spPr>
          <a:xfrm>
            <a:off x="0" y="0"/>
            <a:ext cx="12192000" cy="6858000"/>
          </a:xfrm>
          <a:prstGeom prst="rect">
            <a:avLst/>
          </a:prstGeom>
          <a:solidFill>
            <a:srgbClr val="000000">
              <a:alpha val="5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B929D6B-0085-3547-8812-A1A7BB7641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00" y="6441444"/>
            <a:ext cx="1013251" cy="316975"/>
          </a:xfrm>
          <a:prstGeom prst="rect">
            <a:avLst/>
          </a:prstGeom>
        </p:spPr>
      </p:pic>
      <p:sp>
        <p:nvSpPr>
          <p:cNvPr id="17" name="Title 1">
            <a:extLst>
              <a:ext uri="{FF2B5EF4-FFF2-40B4-BE49-F238E27FC236}">
                <a16:creationId xmlns:a16="http://schemas.microsoft.com/office/drawing/2014/main" id="{8D25CA88-66AE-D344-80EF-6BC40076D84D}"/>
              </a:ext>
            </a:extLst>
          </p:cNvPr>
          <p:cNvSpPr>
            <a:spLocks noGrp="1"/>
          </p:cNvSpPr>
          <p:nvPr>
            <p:ph type="ctrTitle" hasCustomPrompt="1"/>
          </p:nvPr>
        </p:nvSpPr>
        <p:spPr>
          <a:xfrm>
            <a:off x="3632548" y="3073586"/>
            <a:ext cx="8559452" cy="546436"/>
          </a:xfrm>
          <a:prstGeom prst="rect">
            <a:avLst/>
          </a:prstGeom>
        </p:spPr>
        <p:txBody>
          <a:bodyPr anchor="t">
            <a:normAutofit/>
          </a:bodyPr>
          <a:lstStyle>
            <a:lvl1pPr algn="ctr">
              <a:defRPr sz="3600">
                <a:solidFill>
                  <a:schemeClr val="bg1"/>
                </a:solidFill>
              </a:defRPr>
            </a:lvl1pPr>
          </a:lstStyle>
          <a:p>
            <a:r>
              <a:rPr lang="en-US" dirty="0"/>
              <a:t>Click to edit Master title style </a:t>
            </a:r>
          </a:p>
        </p:txBody>
      </p:sp>
      <p:sp>
        <p:nvSpPr>
          <p:cNvPr id="7" name="Footer Placeholder 4">
            <a:extLst>
              <a:ext uri="{FF2B5EF4-FFF2-40B4-BE49-F238E27FC236}">
                <a16:creationId xmlns:a16="http://schemas.microsoft.com/office/drawing/2014/main" id="{DD0FD19D-FC67-442F-81FC-3D4FD35BDBCF}"/>
              </a:ext>
            </a:extLst>
          </p:cNvPr>
          <p:cNvSpPr txBox="1">
            <a:spLocks/>
          </p:cNvSpPr>
          <p:nvPr userDrawn="1"/>
        </p:nvSpPr>
        <p:spPr>
          <a:xfrm>
            <a:off x="1379913" y="6552962"/>
            <a:ext cx="9277003" cy="206104"/>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effectLst/>
                <a:latin typeface="+mn-lt"/>
                <a:ea typeface="+mn-ea"/>
                <a:cs typeface="+mn-cs"/>
              </a:rPr>
              <a:t>© Copyright 2019, MindBridge Analytics Inc. </a:t>
            </a:r>
            <a:endParaRPr lang="en-US" sz="1000" dirty="0">
              <a:solidFill>
                <a:schemeClr val="bg1"/>
              </a:solidFill>
              <a:latin typeface="Arial Regular"/>
              <a:ea typeface="Open Sans" charset="0"/>
              <a:cs typeface="Open Sans" charset="0"/>
            </a:endParaRPr>
          </a:p>
        </p:txBody>
      </p:sp>
    </p:spTree>
    <p:extLst>
      <p:ext uri="{BB962C8B-B14F-4D97-AF65-F5344CB8AC3E}">
        <p14:creationId xmlns:p14="http://schemas.microsoft.com/office/powerpoint/2010/main" val="304210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 Dark City">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2F2EE6-BA10-304C-B551-D63462FFD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67"/>
          <a:stretch/>
        </p:blipFill>
        <p:spPr>
          <a:xfrm>
            <a:off x="-8708" y="-34834"/>
            <a:ext cx="12226834" cy="6899319"/>
          </a:xfrm>
          <a:prstGeom prst="rect">
            <a:avLst/>
          </a:prstGeom>
        </p:spPr>
      </p:pic>
      <p:sp>
        <p:nvSpPr>
          <p:cNvPr id="2" name="Rectangle 1">
            <a:extLst>
              <a:ext uri="{FF2B5EF4-FFF2-40B4-BE49-F238E27FC236}">
                <a16:creationId xmlns:a16="http://schemas.microsoft.com/office/drawing/2014/main" id="{EBC27C6E-5088-8240-956C-5B96AFFBFED8}"/>
              </a:ext>
            </a:extLst>
          </p:cNvPr>
          <p:cNvSpPr/>
          <p:nvPr userDrawn="1"/>
        </p:nvSpPr>
        <p:spPr>
          <a:xfrm>
            <a:off x="0" y="3704734"/>
            <a:ext cx="12192000" cy="3150024"/>
          </a:xfrm>
          <a:prstGeom prst="rect">
            <a:avLst/>
          </a:prstGeom>
          <a:solidFill>
            <a:srgbClr val="000000">
              <a:alpha val="33333"/>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31F3316-F5E9-FC43-BD77-7E85DFBE9426}"/>
              </a:ext>
            </a:extLst>
          </p:cNvPr>
          <p:cNvSpPr>
            <a:spLocks noGrp="1"/>
          </p:cNvSpPr>
          <p:nvPr>
            <p:ph type="ctrTitle" hasCustomPrompt="1"/>
          </p:nvPr>
        </p:nvSpPr>
        <p:spPr>
          <a:xfrm>
            <a:off x="0" y="4507816"/>
            <a:ext cx="12192000" cy="671590"/>
          </a:xfrm>
          <a:prstGeom prst="rect">
            <a:avLst/>
          </a:prstGeom>
        </p:spPr>
        <p:txBody>
          <a:bodyPr anchor="t">
            <a:normAutofit/>
          </a:bodyPr>
          <a:lstStyle>
            <a:lvl1pPr algn="ctr">
              <a:defRPr sz="3600">
                <a:solidFill>
                  <a:schemeClr val="bg1"/>
                </a:solidFill>
              </a:defRPr>
            </a:lvl1pPr>
          </a:lstStyle>
          <a:p>
            <a:r>
              <a:rPr lang="en-US" dirty="0"/>
              <a:t>Click to edit Master title style </a:t>
            </a:r>
          </a:p>
        </p:txBody>
      </p:sp>
      <p:pic>
        <p:nvPicPr>
          <p:cNvPr id="8" name="Picture 7">
            <a:extLst>
              <a:ext uri="{FF2B5EF4-FFF2-40B4-BE49-F238E27FC236}">
                <a16:creationId xmlns:a16="http://schemas.microsoft.com/office/drawing/2014/main" id="{FE5FDD05-D21E-F243-90B3-DE29C1EAC4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00" y="6441444"/>
            <a:ext cx="1013251" cy="316975"/>
          </a:xfrm>
          <a:prstGeom prst="rect">
            <a:avLst/>
          </a:prstGeom>
        </p:spPr>
      </p:pic>
      <p:sp>
        <p:nvSpPr>
          <p:cNvPr id="9" name="Footer Placeholder 4">
            <a:extLst>
              <a:ext uri="{FF2B5EF4-FFF2-40B4-BE49-F238E27FC236}">
                <a16:creationId xmlns:a16="http://schemas.microsoft.com/office/drawing/2014/main" id="{F5CD3658-63DE-4F9F-9B6D-426F1E73A75D}"/>
              </a:ext>
            </a:extLst>
          </p:cNvPr>
          <p:cNvSpPr txBox="1">
            <a:spLocks/>
          </p:cNvSpPr>
          <p:nvPr userDrawn="1"/>
        </p:nvSpPr>
        <p:spPr>
          <a:xfrm>
            <a:off x="1379913" y="6552962"/>
            <a:ext cx="9277003" cy="206104"/>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effectLst/>
                <a:latin typeface="+mn-lt"/>
                <a:ea typeface="+mn-ea"/>
                <a:cs typeface="+mn-cs"/>
              </a:rPr>
              <a:t>© Copyright 2019, MindBridge Analytics Inc. </a:t>
            </a:r>
            <a:endParaRPr lang="en-US" sz="1000" dirty="0">
              <a:solidFill>
                <a:schemeClr val="bg1"/>
              </a:solidFill>
              <a:latin typeface="Arial Regular"/>
              <a:ea typeface="Open Sans" charset="0"/>
              <a:cs typeface="Open Sans" charset="0"/>
            </a:endParaRPr>
          </a:p>
        </p:txBody>
      </p:sp>
    </p:spTree>
    <p:extLst>
      <p:ext uri="{BB962C8B-B14F-4D97-AF65-F5344CB8AC3E}">
        <p14:creationId xmlns:p14="http://schemas.microsoft.com/office/powerpoint/2010/main" val="2600139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 Dark Gre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14688C-573F-4A40-BEDC-2C702A471E5F}"/>
              </a:ext>
            </a:extLst>
          </p:cNvPr>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177EF8A-1C38-BF47-90BA-EA6B5D9D3D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737357" cy="6858000"/>
          </a:xfrm>
          <a:prstGeom prst="rect">
            <a:avLst/>
          </a:prstGeom>
        </p:spPr>
      </p:pic>
      <p:sp>
        <p:nvSpPr>
          <p:cNvPr id="13" name="Title 1">
            <a:extLst>
              <a:ext uri="{FF2B5EF4-FFF2-40B4-BE49-F238E27FC236}">
                <a16:creationId xmlns:a16="http://schemas.microsoft.com/office/drawing/2014/main" id="{A37AF44C-A410-454E-87C4-E5E146EBA96E}"/>
              </a:ext>
            </a:extLst>
          </p:cNvPr>
          <p:cNvSpPr>
            <a:spLocks noGrp="1"/>
          </p:cNvSpPr>
          <p:nvPr>
            <p:ph type="ctrTitle"/>
          </p:nvPr>
        </p:nvSpPr>
        <p:spPr>
          <a:xfrm>
            <a:off x="1524000" y="2956952"/>
            <a:ext cx="9144000" cy="695511"/>
          </a:xfrm>
          <a:prstGeom prst="rect">
            <a:avLst/>
          </a:prstGeom>
        </p:spPr>
        <p:txBody>
          <a:bodyPr anchor="b">
            <a:normAutofit/>
          </a:bodyPr>
          <a:lstStyle>
            <a:lvl1pPr algn="ctr">
              <a:defRPr sz="4000">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3C424F08-B385-FC43-B927-76768CD209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00" y="6441444"/>
            <a:ext cx="1013251" cy="316975"/>
          </a:xfrm>
          <a:prstGeom prst="rect">
            <a:avLst/>
          </a:prstGeom>
        </p:spPr>
      </p:pic>
      <p:sp>
        <p:nvSpPr>
          <p:cNvPr id="7" name="Footer Placeholder 4">
            <a:extLst>
              <a:ext uri="{FF2B5EF4-FFF2-40B4-BE49-F238E27FC236}">
                <a16:creationId xmlns:a16="http://schemas.microsoft.com/office/drawing/2014/main" id="{A7FEE023-8A07-419B-9623-BA48D9BD775B}"/>
              </a:ext>
            </a:extLst>
          </p:cNvPr>
          <p:cNvSpPr txBox="1">
            <a:spLocks/>
          </p:cNvSpPr>
          <p:nvPr userDrawn="1"/>
        </p:nvSpPr>
        <p:spPr>
          <a:xfrm>
            <a:off x="1379913" y="6552962"/>
            <a:ext cx="9277003" cy="206104"/>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effectLst/>
                <a:latin typeface="+mn-lt"/>
                <a:ea typeface="+mn-ea"/>
                <a:cs typeface="+mn-cs"/>
              </a:rPr>
              <a:t>© Copyright 2019, MindBridge Analytics Inc. </a:t>
            </a:r>
            <a:endParaRPr lang="en-US" sz="1000" dirty="0">
              <a:solidFill>
                <a:schemeClr val="bg1"/>
              </a:solidFill>
              <a:latin typeface="Arial Regular"/>
              <a:ea typeface="Open Sans" charset="0"/>
              <a:cs typeface="Open Sans" charset="0"/>
            </a:endParaRPr>
          </a:p>
        </p:txBody>
      </p:sp>
    </p:spTree>
    <p:extLst>
      <p:ext uri="{BB962C8B-B14F-4D97-AF65-F5344CB8AC3E}">
        <p14:creationId xmlns:p14="http://schemas.microsoft.com/office/powerpoint/2010/main" val="2972731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14688C-573F-4A40-BEDC-2C702A471E5F}"/>
              </a:ext>
            </a:extLst>
          </p:cNvPr>
          <p:cNvSpPr/>
          <p:nvPr userDrawn="1"/>
        </p:nvSpPr>
        <p:spPr>
          <a:xfrm>
            <a:off x="0" y="0"/>
            <a:ext cx="12192000" cy="6858000"/>
          </a:xfrm>
          <a:prstGeom prst="rect">
            <a:avLst/>
          </a:prstGeom>
          <a:solidFill>
            <a:srgbClr val="33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177EF8A-1C38-BF47-90BA-EA6B5D9D3D19}"/>
              </a:ext>
            </a:extLst>
          </p:cNvPr>
          <p:cNvPicPr>
            <a:picLocks noChangeAspect="1"/>
          </p:cNvPicPr>
          <p:nvPr userDrawn="1"/>
        </p:nvPicPr>
        <p:blipFill rotWithShape="1">
          <a:blip r:embed="rId2"/>
          <a:srcRect l="57509" t="8677" b="8677"/>
          <a:stretch/>
        </p:blipFill>
        <p:spPr>
          <a:xfrm>
            <a:off x="0" y="0"/>
            <a:ext cx="4737357" cy="6858000"/>
          </a:xfrm>
          <a:prstGeom prst="rect">
            <a:avLst/>
          </a:prstGeom>
        </p:spPr>
      </p:pic>
      <p:sp>
        <p:nvSpPr>
          <p:cNvPr id="13" name="Title 1">
            <a:extLst>
              <a:ext uri="{FF2B5EF4-FFF2-40B4-BE49-F238E27FC236}">
                <a16:creationId xmlns:a16="http://schemas.microsoft.com/office/drawing/2014/main" id="{A37AF44C-A410-454E-87C4-E5E146EBA96E}"/>
              </a:ext>
            </a:extLst>
          </p:cNvPr>
          <p:cNvSpPr>
            <a:spLocks noGrp="1"/>
          </p:cNvSpPr>
          <p:nvPr>
            <p:ph type="ctrTitle"/>
          </p:nvPr>
        </p:nvSpPr>
        <p:spPr>
          <a:xfrm>
            <a:off x="1524000" y="2956952"/>
            <a:ext cx="9144000" cy="695511"/>
          </a:xfrm>
          <a:prstGeom prst="rect">
            <a:avLst/>
          </a:prstGeom>
        </p:spPr>
        <p:txBody>
          <a:bodyPr anchor="b">
            <a:normAutofit/>
          </a:bodyPr>
          <a:lstStyle>
            <a:lvl1pPr algn="ctr">
              <a:defRPr sz="4000">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3C424F08-B385-FC43-B927-76768CD209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00" y="6441444"/>
            <a:ext cx="1013251" cy="316975"/>
          </a:xfrm>
          <a:prstGeom prst="rect">
            <a:avLst/>
          </a:prstGeom>
        </p:spPr>
      </p:pic>
      <p:sp>
        <p:nvSpPr>
          <p:cNvPr id="10" name="Footer Placeholder 4">
            <a:extLst>
              <a:ext uri="{FF2B5EF4-FFF2-40B4-BE49-F238E27FC236}">
                <a16:creationId xmlns:a16="http://schemas.microsoft.com/office/drawing/2014/main" id="{49F98701-5265-4220-9C2D-C691682827A3}"/>
              </a:ext>
            </a:extLst>
          </p:cNvPr>
          <p:cNvSpPr txBox="1">
            <a:spLocks/>
          </p:cNvSpPr>
          <p:nvPr userDrawn="1"/>
        </p:nvSpPr>
        <p:spPr>
          <a:xfrm>
            <a:off x="1379913" y="6552962"/>
            <a:ext cx="9277003" cy="206104"/>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effectLst/>
                <a:latin typeface="+mn-lt"/>
                <a:ea typeface="+mn-ea"/>
                <a:cs typeface="+mn-cs"/>
              </a:rPr>
              <a:t>© Copyright 2019, MindBridge Analytics Inc. </a:t>
            </a:r>
            <a:endParaRPr lang="en-US" sz="1000" dirty="0">
              <a:solidFill>
                <a:schemeClr val="bg1"/>
              </a:solidFill>
              <a:latin typeface="Arial Regular"/>
              <a:ea typeface="Open Sans" charset="0"/>
              <a:cs typeface="Open Sans" charset="0"/>
            </a:endParaRPr>
          </a:p>
        </p:txBody>
      </p:sp>
    </p:spTree>
    <p:extLst>
      <p:ext uri="{BB962C8B-B14F-4D97-AF65-F5344CB8AC3E}">
        <p14:creationId xmlns:p14="http://schemas.microsoft.com/office/powerpoint/2010/main" val="117375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13B7D6-8048-2341-8DD5-B2E879D38D54}"/>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165100" y="6428479"/>
            <a:ext cx="1107168" cy="316333"/>
          </a:xfrm>
          <a:prstGeom prst="rect">
            <a:avLst/>
          </a:prstGeom>
        </p:spPr>
      </p:pic>
      <p:sp>
        <p:nvSpPr>
          <p:cNvPr id="9" name="Text Placeholder 2">
            <a:extLst>
              <a:ext uri="{FF2B5EF4-FFF2-40B4-BE49-F238E27FC236}">
                <a16:creationId xmlns:a16="http://schemas.microsoft.com/office/drawing/2014/main" id="{EFE30A23-6135-8340-9A0B-8EEFD12603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21">
            <a:extLst>
              <a:ext uri="{FF2B5EF4-FFF2-40B4-BE49-F238E27FC236}">
                <a16:creationId xmlns:a16="http://schemas.microsoft.com/office/drawing/2014/main" id="{D45BE74A-F2CB-8146-805C-8823EFF1EB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6" name="Footer Placeholder 4">
            <a:extLst>
              <a:ext uri="{FF2B5EF4-FFF2-40B4-BE49-F238E27FC236}">
                <a16:creationId xmlns:a16="http://schemas.microsoft.com/office/drawing/2014/main" id="{B12E96BA-8D7E-482C-9DB7-CCB22C52A6F1}"/>
              </a:ext>
            </a:extLst>
          </p:cNvPr>
          <p:cNvSpPr txBox="1">
            <a:spLocks/>
          </p:cNvSpPr>
          <p:nvPr userDrawn="1"/>
        </p:nvSpPr>
        <p:spPr>
          <a:xfrm>
            <a:off x="1379913" y="6552962"/>
            <a:ext cx="9277003" cy="206104"/>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tint val="75000"/>
                  </a:schemeClr>
                </a:solidFill>
                <a:effectLst/>
                <a:latin typeface="+mn-lt"/>
                <a:ea typeface="+mn-ea"/>
                <a:cs typeface="+mn-cs"/>
              </a:rPr>
              <a:t>© Copyright 2019, MindBridge Analytics Inc. </a:t>
            </a:r>
            <a:endParaRPr lang="en-US" sz="1000" dirty="0">
              <a:solidFill>
                <a:schemeClr val="tx1">
                  <a:lumMod val="50000"/>
                  <a:lumOff val="50000"/>
                </a:schemeClr>
              </a:solidFill>
              <a:latin typeface="Arial Regular"/>
              <a:ea typeface="Open Sans" charset="0"/>
              <a:cs typeface="Open Sans" charset="0"/>
            </a:endParaRPr>
          </a:p>
        </p:txBody>
      </p:sp>
    </p:spTree>
    <p:extLst>
      <p:ext uri="{BB962C8B-B14F-4D97-AF65-F5344CB8AC3E}">
        <p14:creationId xmlns:p14="http://schemas.microsoft.com/office/powerpoint/2010/main" val="125102110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7" r:id="rId3"/>
    <p:sldLayoutId id="2147483770" r:id="rId4"/>
    <p:sldLayoutId id="2147483771" r:id="rId5"/>
    <p:sldLayoutId id="2147483774" r:id="rId6"/>
    <p:sldLayoutId id="2147483772" r:id="rId7"/>
    <p:sldLayoutId id="2147483789" r:id="rId8"/>
    <p:sldLayoutId id="2147483790" r:id="rId9"/>
    <p:sldLayoutId id="2147483769" r:id="rId10"/>
    <p:sldLayoutId id="2147483785" r:id="rId11"/>
    <p:sldLayoutId id="2147483768" r:id="rId12"/>
    <p:sldLayoutId id="2147483800" r:id="rId13"/>
    <p:sldLayoutId id="2147483778" r:id="rId14"/>
    <p:sldLayoutId id="2147483801" r:id="rId15"/>
    <p:sldLayoutId id="2147483773" r:id="rId16"/>
    <p:sldLayoutId id="2147483783" r:id="rId17"/>
    <p:sldLayoutId id="2147483793" r:id="rId18"/>
    <p:sldLayoutId id="2147483779" r:id="rId19"/>
    <p:sldLayoutId id="2147483795" r:id="rId20"/>
    <p:sldLayoutId id="2147483796" r:id="rId21"/>
    <p:sldLayoutId id="2147483798" r:id="rId2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ideo" Target="https://www.youtube.com/embed/u0-pfzKbh2k?feature=oembed" TargetMode="Externa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0.tiff"/></Relationships>
</file>

<file path=ppt/slides/_rels/slide6.xml.rels><?xml version="1.0" encoding="UTF-8" standalone="yes"?>
<Relationships xmlns="http://schemas.openxmlformats.org/package/2006/relationships"><Relationship Id="rId3" Type="http://schemas.openxmlformats.org/officeDocument/2006/relationships/hyperlink" Target="https://gymclass.gamebridge.ai:8000/"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D337-864B-4CD7-B91E-C1C28E83E8BF}"/>
              </a:ext>
            </a:extLst>
          </p:cNvPr>
          <p:cNvSpPr>
            <a:spLocks noGrp="1"/>
          </p:cNvSpPr>
          <p:nvPr>
            <p:ph type="ctrTitle"/>
          </p:nvPr>
        </p:nvSpPr>
        <p:spPr>
          <a:xfrm>
            <a:off x="1524000" y="4611536"/>
            <a:ext cx="9144000" cy="695511"/>
          </a:xfrm>
        </p:spPr>
        <p:txBody>
          <a:bodyPr>
            <a:normAutofit/>
          </a:bodyPr>
          <a:lstStyle/>
          <a:p>
            <a:r>
              <a:rPr lang="en-CA" dirty="0"/>
              <a:t>Building an Ai</a:t>
            </a:r>
          </a:p>
        </p:txBody>
      </p:sp>
    </p:spTree>
    <p:extLst>
      <p:ext uri="{BB962C8B-B14F-4D97-AF65-F5344CB8AC3E}">
        <p14:creationId xmlns:p14="http://schemas.microsoft.com/office/powerpoint/2010/main" val="3560467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E50260-96D7-3040-A7F7-6413D0FB67E7}"/>
              </a:ext>
            </a:extLst>
          </p:cNvPr>
          <p:cNvSpPr>
            <a:spLocks noGrp="1"/>
          </p:cNvSpPr>
          <p:nvPr>
            <p:ph type="body" sz="quarter" idx="13"/>
          </p:nvPr>
        </p:nvSpPr>
        <p:spPr/>
        <p:txBody>
          <a:bodyPr/>
          <a:lstStyle/>
          <a:p>
            <a:r>
              <a:rPr lang="en-US" dirty="0"/>
              <a:t>Lets do a simple sum in the workbook</a:t>
            </a:r>
          </a:p>
        </p:txBody>
      </p:sp>
      <p:pic>
        <p:nvPicPr>
          <p:cNvPr id="3" name="Picture 2">
            <a:extLst>
              <a:ext uri="{FF2B5EF4-FFF2-40B4-BE49-F238E27FC236}">
                <a16:creationId xmlns:a16="http://schemas.microsoft.com/office/drawing/2014/main" id="{8021B563-F45D-8F4D-9088-5FD603843868}"/>
              </a:ext>
            </a:extLst>
          </p:cNvPr>
          <p:cNvPicPr>
            <a:picLocks noChangeAspect="1"/>
          </p:cNvPicPr>
          <p:nvPr/>
        </p:nvPicPr>
        <p:blipFill>
          <a:blip r:embed="rId2"/>
          <a:stretch>
            <a:fillRect/>
          </a:stretch>
        </p:blipFill>
        <p:spPr>
          <a:xfrm>
            <a:off x="489643" y="1710017"/>
            <a:ext cx="10668243" cy="3373718"/>
          </a:xfrm>
          <a:prstGeom prst="rect">
            <a:avLst/>
          </a:prstGeom>
        </p:spPr>
      </p:pic>
      <p:sp>
        <p:nvSpPr>
          <p:cNvPr id="4" name="Rounded Rectangular Callout 3">
            <a:extLst>
              <a:ext uri="{FF2B5EF4-FFF2-40B4-BE49-F238E27FC236}">
                <a16:creationId xmlns:a16="http://schemas.microsoft.com/office/drawing/2014/main" id="{8900FE26-9F58-DC4F-8A82-A984A8FAB4A4}"/>
              </a:ext>
            </a:extLst>
          </p:cNvPr>
          <p:cNvSpPr/>
          <p:nvPr/>
        </p:nvSpPr>
        <p:spPr>
          <a:xfrm>
            <a:off x="10539321" y="2420471"/>
            <a:ext cx="1237129" cy="658906"/>
          </a:xfrm>
          <a:prstGeom prst="wedgeRoundRectCallout">
            <a:avLst>
              <a:gd name="adj1" fmla="val -46920"/>
              <a:gd name="adj2" fmla="val 1073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Cell</a:t>
            </a:r>
          </a:p>
        </p:txBody>
      </p:sp>
    </p:spTree>
    <p:extLst>
      <p:ext uri="{BB962C8B-B14F-4D97-AF65-F5344CB8AC3E}">
        <p14:creationId xmlns:p14="http://schemas.microsoft.com/office/powerpoint/2010/main" val="354099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2457D-E063-E540-8A95-F49AA46EE6FD}"/>
              </a:ext>
            </a:extLst>
          </p:cNvPr>
          <p:cNvSpPr>
            <a:spLocks noGrp="1"/>
          </p:cNvSpPr>
          <p:nvPr>
            <p:ph type="body" sz="quarter" idx="13"/>
          </p:nvPr>
        </p:nvSpPr>
        <p:spPr/>
        <p:txBody>
          <a:bodyPr/>
          <a:lstStyle/>
          <a:p>
            <a:r>
              <a:rPr lang="en-US" dirty="0"/>
              <a:t>Coding something simple</a:t>
            </a:r>
          </a:p>
        </p:txBody>
      </p:sp>
      <p:pic>
        <p:nvPicPr>
          <p:cNvPr id="4" name="Picture 3">
            <a:extLst>
              <a:ext uri="{FF2B5EF4-FFF2-40B4-BE49-F238E27FC236}">
                <a16:creationId xmlns:a16="http://schemas.microsoft.com/office/drawing/2014/main" id="{CE391900-6F24-3448-825F-AA2E9B0AB0AE}"/>
              </a:ext>
            </a:extLst>
          </p:cNvPr>
          <p:cNvPicPr>
            <a:picLocks noChangeAspect="1"/>
          </p:cNvPicPr>
          <p:nvPr/>
        </p:nvPicPr>
        <p:blipFill rotWithShape="1">
          <a:blip r:embed="rId3"/>
          <a:srcRect b="11696"/>
          <a:stretch/>
        </p:blipFill>
        <p:spPr>
          <a:xfrm>
            <a:off x="943907" y="1506817"/>
            <a:ext cx="9123373" cy="2944159"/>
          </a:xfrm>
          <a:prstGeom prst="rect">
            <a:avLst/>
          </a:prstGeom>
        </p:spPr>
      </p:pic>
      <p:sp>
        <p:nvSpPr>
          <p:cNvPr id="5" name="TextBox 4">
            <a:extLst>
              <a:ext uri="{FF2B5EF4-FFF2-40B4-BE49-F238E27FC236}">
                <a16:creationId xmlns:a16="http://schemas.microsoft.com/office/drawing/2014/main" id="{78F6FC4A-64B1-8D4A-9D5D-B3FF958C68EB}"/>
              </a:ext>
            </a:extLst>
          </p:cNvPr>
          <p:cNvSpPr txBox="1"/>
          <p:nvPr/>
        </p:nvSpPr>
        <p:spPr>
          <a:xfrm>
            <a:off x="2635624" y="4765658"/>
            <a:ext cx="5215723" cy="923330"/>
          </a:xfrm>
          <a:prstGeom prst="rect">
            <a:avLst/>
          </a:prstGeom>
          <a:noFill/>
        </p:spPr>
        <p:txBody>
          <a:bodyPr wrap="none" rtlCol="0">
            <a:spAutoFit/>
          </a:bodyPr>
          <a:lstStyle/>
          <a:p>
            <a:r>
              <a:rPr lang="en-US" dirty="0"/>
              <a:t>Here we are adding strings together and not numbers</a:t>
            </a:r>
          </a:p>
          <a:p>
            <a:endParaRPr lang="en-US" dirty="0"/>
          </a:p>
          <a:p>
            <a:endParaRPr lang="en-US" dirty="0"/>
          </a:p>
        </p:txBody>
      </p:sp>
    </p:spTree>
    <p:extLst>
      <p:ext uri="{BB962C8B-B14F-4D97-AF65-F5344CB8AC3E}">
        <p14:creationId xmlns:p14="http://schemas.microsoft.com/office/powerpoint/2010/main" val="1898421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91FDD3-3E8E-6641-90D4-36788573F342}"/>
              </a:ext>
            </a:extLst>
          </p:cNvPr>
          <p:cNvSpPr>
            <a:spLocks noGrp="1"/>
          </p:cNvSpPr>
          <p:nvPr>
            <p:ph type="body" sz="quarter" idx="13"/>
          </p:nvPr>
        </p:nvSpPr>
        <p:spPr/>
        <p:txBody>
          <a:bodyPr/>
          <a:lstStyle/>
          <a:p>
            <a:r>
              <a:rPr lang="en-US" dirty="0"/>
              <a:t>We are going to code a </a:t>
            </a:r>
            <a:r>
              <a:rPr lang="en-US" b="1" dirty="0"/>
              <a:t>For-Loop</a:t>
            </a:r>
          </a:p>
        </p:txBody>
      </p:sp>
      <p:pic>
        <p:nvPicPr>
          <p:cNvPr id="3" name="Picture 2">
            <a:extLst>
              <a:ext uri="{FF2B5EF4-FFF2-40B4-BE49-F238E27FC236}">
                <a16:creationId xmlns:a16="http://schemas.microsoft.com/office/drawing/2014/main" id="{304B931E-5005-6141-ADAE-AFA0720609D9}"/>
              </a:ext>
            </a:extLst>
          </p:cNvPr>
          <p:cNvPicPr>
            <a:picLocks noChangeAspect="1"/>
          </p:cNvPicPr>
          <p:nvPr/>
        </p:nvPicPr>
        <p:blipFill>
          <a:blip r:embed="rId3"/>
          <a:stretch>
            <a:fillRect/>
          </a:stretch>
        </p:blipFill>
        <p:spPr>
          <a:xfrm>
            <a:off x="1015104" y="1155327"/>
            <a:ext cx="8555391" cy="4425202"/>
          </a:xfrm>
          <a:prstGeom prst="rect">
            <a:avLst/>
          </a:prstGeom>
        </p:spPr>
      </p:pic>
    </p:spTree>
    <p:extLst>
      <p:ext uri="{BB962C8B-B14F-4D97-AF65-F5344CB8AC3E}">
        <p14:creationId xmlns:p14="http://schemas.microsoft.com/office/powerpoint/2010/main" val="2519924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E7AAD1-D997-6D49-B0F4-97EC4FD554B9}"/>
              </a:ext>
            </a:extLst>
          </p:cNvPr>
          <p:cNvSpPr>
            <a:spLocks noGrp="1"/>
          </p:cNvSpPr>
          <p:nvPr>
            <p:ph type="body" sz="quarter" idx="13"/>
          </p:nvPr>
        </p:nvSpPr>
        <p:spPr/>
        <p:txBody>
          <a:bodyPr/>
          <a:lstStyle/>
          <a:p>
            <a:r>
              <a:rPr lang="en-US" dirty="0"/>
              <a:t>Go to the next Notebook</a:t>
            </a:r>
          </a:p>
        </p:txBody>
      </p:sp>
      <p:pic>
        <p:nvPicPr>
          <p:cNvPr id="3" name="Picture 2">
            <a:extLst>
              <a:ext uri="{FF2B5EF4-FFF2-40B4-BE49-F238E27FC236}">
                <a16:creationId xmlns:a16="http://schemas.microsoft.com/office/drawing/2014/main" id="{335E90E5-A2E8-144E-8182-B0F14346273B}"/>
              </a:ext>
            </a:extLst>
          </p:cNvPr>
          <p:cNvPicPr>
            <a:picLocks noChangeAspect="1"/>
          </p:cNvPicPr>
          <p:nvPr/>
        </p:nvPicPr>
        <p:blipFill>
          <a:blip r:embed="rId2"/>
          <a:stretch>
            <a:fillRect/>
          </a:stretch>
        </p:blipFill>
        <p:spPr>
          <a:xfrm>
            <a:off x="6096000" y="565150"/>
            <a:ext cx="5232400" cy="5727700"/>
          </a:xfrm>
          <a:prstGeom prst="rect">
            <a:avLst/>
          </a:prstGeom>
        </p:spPr>
      </p:pic>
      <p:pic>
        <p:nvPicPr>
          <p:cNvPr id="4" name="Picture 3">
            <a:extLst>
              <a:ext uri="{FF2B5EF4-FFF2-40B4-BE49-F238E27FC236}">
                <a16:creationId xmlns:a16="http://schemas.microsoft.com/office/drawing/2014/main" id="{89E8F354-603D-084D-812F-D499A71C3E90}"/>
              </a:ext>
            </a:extLst>
          </p:cNvPr>
          <p:cNvPicPr>
            <a:picLocks noChangeAspect="1"/>
          </p:cNvPicPr>
          <p:nvPr/>
        </p:nvPicPr>
        <p:blipFill rotWithShape="1">
          <a:blip r:embed="rId3"/>
          <a:srcRect l="-1" r="31978" b="30156"/>
          <a:stretch/>
        </p:blipFill>
        <p:spPr>
          <a:xfrm>
            <a:off x="328912" y="1281268"/>
            <a:ext cx="5232400" cy="2927661"/>
          </a:xfrm>
          <a:prstGeom prst="rect">
            <a:avLst/>
          </a:prstGeom>
        </p:spPr>
      </p:pic>
      <p:sp>
        <p:nvSpPr>
          <p:cNvPr id="5" name="Left Arrow 4">
            <a:extLst>
              <a:ext uri="{FF2B5EF4-FFF2-40B4-BE49-F238E27FC236}">
                <a16:creationId xmlns:a16="http://schemas.microsoft.com/office/drawing/2014/main" id="{B4E691E3-5EF6-ED4D-80C3-1FE663FA4EA6}"/>
              </a:ext>
            </a:extLst>
          </p:cNvPr>
          <p:cNvSpPr/>
          <p:nvPr/>
        </p:nvSpPr>
        <p:spPr>
          <a:xfrm>
            <a:off x="3609892" y="3055014"/>
            <a:ext cx="1479176" cy="14657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a:t>
            </a:r>
          </a:p>
        </p:txBody>
      </p:sp>
      <p:sp>
        <p:nvSpPr>
          <p:cNvPr id="6" name="Rounded Rectangular Callout 5">
            <a:extLst>
              <a:ext uri="{FF2B5EF4-FFF2-40B4-BE49-F238E27FC236}">
                <a16:creationId xmlns:a16="http://schemas.microsoft.com/office/drawing/2014/main" id="{CCCB4034-B77A-704B-B6D7-3E58CDB45B08}"/>
              </a:ext>
            </a:extLst>
          </p:cNvPr>
          <p:cNvSpPr/>
          <p:nvPr/>
        </p:nvSpPr>
        <p:spPr>
          <a:xfrm>
            <a:off x="4067092" y="4948518"/>
            <a:ext cx="2333708" cy="1344332"/>
          </a:xfrm>
          <a:prstGeom prst="wedgeRoundRectCallout">
            <a:avLst>
              <a:gd name="adj1" fmla="val 95561"/>
              <a:gd name="adj2" fmla="val -68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 to watch the video of Falcon Heavy boosters landing!</a:t>
            </a:r>
          </a:p>
        </p:txBody>
      </p:sp>
    </p:spTree>
    <p:extLst>
      <p:ext uri="{BB962C8B-B14F-4D97-AF65-F5344CB8AC3E}">
        <p14:creationId xmlns:p14="http://schemas.microsoft.com/office/powerpoint/2010/main" val="3010368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29C92-B492-FF4B-8566-A6BDA8C55242}"/>
              </a:ext>
            </a:extLst>
          </p:cNvPr>
          <p:cNvSpPr>
            <a:spLocks noGrp="1"/>
          </p:cNvSpPr>
          <p:nvPr>
            <p:ph type="body" sz="quarter" idx="13"/>
          </p:nvPr>
        </p:nvSpPr>
        <p:spPr/>
        <p:txBody>
          <a:bodyPr/>
          <a:lstStyle/>
          <a:p>
            <a:r>
              <a:rPr lang="en-US" dirty="0"/>
              <a:t>Lets get started with the </a:t>
            </a:r>
            <a:r>
              <a:rPr lang="en-US" dirty="0" err="1"/>
              <a:t>OpenAI</a:t>
            </a:r>
            <a:r>
              <a:rPr lang="en-US" dirty="0"/>
              <a:t> Gym</a:t>
            </a:r>
          </a:p>
        </p:txBody>
      </p:sp>
      <p:pic>
        <p:nvPicPr>
          <p:cNvPr id="3" name="Picture 2">
            <a:extLst>
              <a:ext uri="{FF2B5EF4-FFF2-40B4-BE49-F238E27FC236}">
                <a16:creationId xmlns:a16="http://schemas.microsoft.com/office/drawing/2014/main" id="{67FD1BD2-E31B-CD41-A4DB-1A910A7FE403}"/>
              </a:ext>
            </a:extLst>
          </p:cNvPr>
          <p:cNvPicPr>
            <a:picLocks noChangeAspect="1"/>
          </p:cNvPicPr>
          <p:nvPr/>
        </p:nvPicPr>
        <p:blipFill>
          <a:blip r:embed="rId2"/>
          <a:stretch>
            <a:fillRect/>
          </a:stretch>
        </p:blipFill>
        <p:spPr>
          <a:xfrm>
            <a:off x="1038784" y="1335928"/>
            <a:ext cx="9200560" cy="4186143"/>
          </a:xfrm>
          <a:prstGeom prst="rect">
            <a:avLst/>
          </a:prstGeom>
        </p:spPr>
      </p:pic>
      <p:sp>
        <p:nvSpPr>
          <p:cNvPr id="4" name="Left Arrow 3">
            <a:extLst>
              <a:ext uri="{FF2B5EF4-FFF2-40B4-BE49-F238E27FC236}">
                <a16:creationId xmlns:a16="http://schemas.microsoft.com/office/drawing/2014/main" id="{0985359B-92D8-EC4A-8600-201970ACB579}"/>
              </a:ext>
            </a:extLst>
          </p:cNvPr>
          <p:cNvSpPr/>
          <p:nvPr/>
        </p:nvSpPr>
        <p:spPr>
          <a:xfrm>
            <a:off x="8114709" y="2891117"/>
            <a:ext cx="2831197" cy="17077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CODE INTO THIS CELL AND RUN</a:t>
            </a:r>
          </a:p>
        </p:txBody>
      </p:sp>
      <p:sp>
        <p:nvSpPr>
          <p:cNvPr id="5" name="TextBox 4">
            <a:extLst>
              <a:ext uri="{FF2B5EF4-FFF2-40B4-BE49-F238E27FC236}">
                <a16:creationId xmlns:a16="http://schemas.microsoft.com/office/drawing/2014/main" id="{918F6F31-9A76-104D-8F83-3BBCBC824EA0}"/>
              </a:ext>
            </a:extLst>
          </p:cNvPr>
          <p:cNvSpPr txBox="1"/>
          <p:nvPr/>
        </p:nvSpPr>
        <p:spPr>
          <a:xfrm>
            <a:off x="4612341" y="5957047"/>
            <a:ext cx="4903137" cy="369332"/>
          </a:xfrm>
          <a:prstGeom prst="rect">
            <a:avLst/>
          </a:prstGeom>
          <a:noFill/>
        </p:spPr>
        <p:txBody>
          <a:bodyPr wrap="none" rtlCol="0">
            <a:spAutoFit/>
          </a:bodyPr>
          <a:lstStyle/>
          <a:p>
            <a:r>
              <a:rPr lang="en-US" dirty="0"/>
              <a:t>We are now ready to start using the </a:t>
            </a:r>
            <a:r>
              <a:rPr lang="en-US" dirty="0" err="1"/>
              <a:t>OpenAI</a:t>
            </a:r>
            <a:r>
              <a:rPr lang="en-US" dirty="0"/>
              <a:t> Gym</a:t>
            </a:r>
          </a:p>
        </p:txBody>
      </p:sp>
    </p:spTree>
    <p:extLst>
      <p:ext uri="{BB962C8B-B14F-4D97-AF65-F5344CB8AC3E}">
        <p14:creationId xmlns:p14="http://schemas.microsoft.com/office/powerpoint/2010/main" val="2164156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ABDA8F1C-3E02-1746-A9C2-634CD7A6901F}"/>
              </a:ext>
            </a:extLst>
          </p:cNvPr>
          <p:cNvSpPr/>
          <p:nvPr/>
        </p:nvSpPr>
        <p:spPr>
          <a:xfrm rot="5400000">
            <a:off x="7319342" y="2452132"/>
            <a:ext cx="4318000" cy="30607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57272A83-8E49-FB49-94DB-EA40CDDACFA6}"/>
              </a:ext>
            </a:extLst>
          </p:cNvPr>
          <p:cNvSpPr/>
          <p:nvPr/>
        </p:nvSpPr>
        <p:spPr>
          <a:xfrm rot="5400000">
            <a:off x="7734750" y="2851735"/>
            <a:ext cx="3487182" cy="22614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dirty="0" err="1"/>
              <a:t>OpenAI</a:t>
            </a:r>
            <a:r>
              <a:rPr lang="en-US" dirty="0"/>
              <a:t> Gym: A little theory</a:t>
            </a:r>
          </a:p>
        </p:txBody>
      </p:sp>
      <p:sp>
        <p:nvSpPr>
          <p:cNvPr id="3" name="Rounded Rectangle 2">
            <a:extLst>
              <a:ext uri="{FF2B5EF4-FFF2-40B4-BE49-F238E27FC236}">
                <a16:creationId xmlns:a16="http://schemas.microsoft.com/office/drawing/2014/main" id="{7312C6DA-B1EA-A14B-8BD9-4C5EDCB98C3F}"/>
              </a:ext>
            </a:extLst>
          </p:cNvPr>
          <p:cNvSpPr/>
          <p:nvPr/>
        </p:nvSpPr>
        <p:spPr>
          <a:xfrm>
            <a:off x="736600" y="2706132"/>
            <a:ext cx="4318000" cy="30607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8D2507B-F7E1-764B-AA74-E96E2C5D1DB7}"/>
              </a:ext>
            </a:extLst>
          </p:cNvPr>
          <p:cNvSpPr txBox="1"/>
          <p:nvPr/>
        </p:nvSpPr>
        <p:spPr>
          <a:xfrm>
            <a:off x="1732236" y="1978867"/>
            <a:ext cx="2326727" cy="584775"/>
          </a:xfrm>
          <a:prstGeom prst="rect">
            <a:avLst/>
          </a:prstGeom>
          <a:noFill/>
        </p:spPr>
        <p:txBody>
          <a:bodyPr wrap="none" rtlCol="0">
            <a:spAutoFit/>
          </a:bodyPr>
          <a:lstStyle/>
          <a:p>
            <a:r>
              <a:rPr lang="en-US" sz="3200" dirty="0"/>
              <a:t>Environment</a:t>
            </a:r>
          </a:p>
        </p:txBody>
      </p:sp>
      <p:pic>
        <p:nvPicPr>
          <p:cNvPr id="5" name="Picture 4">
            <a:extLst>
              <a:ext uri="{FF2B5EF4-FFF2-40B4-BE49-F238E27FC236}">
                <a16:creationId xmlns:a16="http://schemas.microsoft.com/office/drawing/2014/main" id="{F896053B-8C17-9946-9328-38B594954E65}"/>
              </a:ext>
            </a:extLst>
          </p:cNvPr>
          <p:cNvPicPr>
            <a:picLocks noChangeAspect="1"/>
          </p:cNvPicPr>
          <p:nvPr/>
        </p:nvPicPr>
        <p:blipFill>
          <a:blip r:embed="rId3"/>
          <a:stretch>
            <a:fillRect/>
          </a:stretch>
        </p:blipFill>
        <p:spPr>
          <a:xfrm>
            <a:off x="1003300" y="3005927"/>
            <a:ext cx="3784600" cy="2489200"/>
          </a:xfrm>
          <a:prstGeom prst="roundRect">
            <a:avLst/>
          </a:prstGeom>
        </p:spPr>
      </p:pic>
      <p:sp>
        <p:nvSpPr>
          <p:cNvPr id="8" name="Right Arrow 7">
            <a:extLst>
              <a:ext uri="{FF2B5EF4-FFF2-40B4-BE49-F238E27FC236}">
                <a16:creationId xmlns:a16="http://schemas.microsoft.com/office/drawing/2014/main" id="{F412DBCF-A860-A842-B65B-AB11DFED0543}"/>
              </a:ext>
            </a:extLst>
          </p:cNvPr>
          <p:cNvSpPr/>
          <p:nvPr/>
        </p:nvSpPr>
        <p:spPr>
          <a:xfrm>
            <a:off x="5398854" y="2009027"/>
            <a:ext cx="2413895" cy="1449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Observation</a:t>
            </a:r>
          </a:p>
        </p:txBody>
      </p:sp>
      <p:sp>
        <p:nvSpPr>
          <p:cNvPr id="9" name="Left Arrow 8">
            <a:extLst>
              <a:ext uri="{FF2B5EF4-FFF2-40B4-BE49-F238E27FC236}">
                <a16:creationId xmlns:a16="http://schemas.microsoft.com/office/drawing/2014/main" id="{E1258FF8-A4DE-6446-9C0F-6B71E449CCC0}"/>
              </a:ext>
            </a:extLst>
          </p:cNvPr>
          <p:cNvSpPr/>
          <p:nvPr/>
        </p:nvSpPr>
        <p:spPr>
          <a:xfrm>
            <a:off x="5297256" y="4617135"/>
            <a:ext cx="2210693" cy="1320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Action</a:t>
            </a:r>
          </a:p>
        </p:txBody>
      </p:sp>
      <p:sp>
        <p:nvSpPr>
          <p:cNvPr id="19" name="TextBox 18">
            <a:extLst>
              <a:ext uri="{FF2B5EF4-FFF2-40B4-BE49-F238E27FC236}">
                <a16:creationId xmlns:a16="http://schemas.microsoft.com/office/drawing/2014/main" id="{2188ED91-727D-B541-AAB1-4B8BE7FEE223}"/>
              </a:ext>
            </a:extLst>
          </p:cNvPr>
          <p:cNvSpPr txBox="1"/>
          <p:nvPr/>
        </p:nvSpPr>
        <p:spPr>
          <a:xfrm>
            <a:off x="8922879" y="4957473"/>
            <a:ext cx="1166538" cy="584775"/>
          </a:xfrm>
          <a:prstGeom prst="rect">
            <a:avLst/>
          </a:prstGeom>
          <a:noFill/>
        </p:spPr>
        <p:txBody>
          <a:bodyPr wrap="none" rtlCol="0">
            <a:spAutoFit/>
          </a:bodyPr>
          <a:lstStyle/>
          <a:p>
            <a:r>
              <a:rPr lang="en-US" sz="3200" dirty="0"/>
              <a:t>Agent</a:t>
            </a:r>
          </a:p>
        </p:txBody>
      </p:sp>
      <p:pic>
        <p:nvPicPr>
          <p:cNvPr id="21" name="Picture 20">
            <a:extLst>
              <a:ext uri="{FF2B5EF4-FFF2-40B4-BE49-F238E27FC236}">
                <a16:creationId xmlns:a16="http://schemas.microsoft.com/office/drawing/2014/main" id="{4E1B6C07-4166-BC4D-97D5-5E8830CCA309}"/>
              </a:ext>
            </a:extLst>
          </p:cNvPr>
          <p:cNvPicPr>
            <a:picLocks noChangeAspect="1"/>
          </p:cNvPicPr>
          <p:nvPr/>
        </p:nvPicPr>
        <p:blipFill>
          <a:blip r:embed="rId4"/>
          <a:stretch>
            <a:fillRect/>
          </a:stretch>
        </p:blipFill>
        <p:spPr>
          <a:xfrm>
            <a:off x="8291312" y="2504843"/>
            <a:ext cx="2328073" cy="2328073"/>
          </a:xfrm>
          <a:prstGeom prst="rect">
            <a:avLst/>
          </a:prstGeom>
        </p:spPr>
      </p:pic>
      <p:sp>
        <p:nvSpPr>
          <p:cNvPr id="24" name="TextBox 23">
            <a:extLst>
              <a:ext uri="{FF2B5EF4-FFF2-40B4-BE49-F238E27FC236}">
                <a16:creationId xmlns:a16="http://schemas.microsoft.com/office/drawing/2014/main" id="{B3B3FF3B-D4EA-EE47-8490-1BCC87547EA1}"/>
              </a:ext>
            </a:extLst>
          </p:cNvPr>
          <p:cNvSpPr txBox="1"/>
          <p:nvPr/>
        </p:nvSpPr>
        <p:spPr>
          <a:xfrm>
            <a:off x="6207935" y="1666427"/>
            <a:ext cx="397866" cy="646331"/>
          </a:xfrm>
          <a:prstGeom prst="rect">
            <a:avLst/>
          </a:prstGeom>
          <a:noFill/>
        </p:spPr>
        <p:txBody>
          <a:bodyPr wrap="none" rtlCol="0">
            <a:spAutoFit/>
          </a:bodyPr>
          <a:lstStyle/>
          <a:p>
            <a:r>
              <a:rPr lang="en-US" sz="3600" dirty="0"/>
              <a:t>?</a:t>
            </a:r>
          </a:p>
        </p:txBody>
      </p:sp>
      <p:sp>
        <p:nvSpPr>
          <p:cNvPr id="25" name="TextBox 24">
            <a:extLst>
              <a:ext uri="{FF2B5EF4-FFF2-40B4-BE49-F238E27FC236}">
                <a16:creationId xmlns:a16="http://schemas.microsoft.com/office/drawing/2014/main" id="{B0B5CE7C-35ED-6040-A348-A82D3C0F0B8F}"/>
              </a:ext>
            </a:extLst>
          </p:cNvPr>
          <p:cNvSpPr txBox="1"/>
          <p:nvPr/>
        </p:nvSpPr>
        <p:spPr>
          <a:xfrm>
            <a:off x="6302363" y="5726074"/>
            <a:ext cx="397866"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25631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ABDA8F1C-3E02-1746-A9C2-634CD7A6901F}"/>
              </a:ext>
            </a:extLst>
          </p:cNvPr>
          <p:cNvSpPr/>
          <p:nvPr/>
        </p:nvSpPr>
        <p:spPr>
          <a:xfrm rot="5400000">
            <a:off x="7319342" y="2452132"/>
            <a:ext cx="4318000" cy="30607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57272A83-8E49-FB49-94DB-EA40CDDACFA6}"/>
              </a:ext>
            </a:extLst>
          </p:cNvPr>
          <p:cNvSpPr/>
          <p:nvPr/>
        </p:nvSpPr>
        <p:spPr>
          <a:xfrm rot="5400000">
            <a:off x="7734750" y="2851735"/>
            <a:ext cx="3487182" cy="2261495"/>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dirty="0" err="1"/>
              <a:t>OpenAI</a:t>
            </a:r>
            <a:r>
              <a:rPr lang="en-US" dirty="0"/>
              <a:t> Gym: A little theory</a:t>
            </a:r>
          </a:p>
        </p:txBody>
      </p:sp>
      <p:sp>
        <p:nvSpPr>
          <p:cNvPr id="3" name="Rounded Rectangle 2">
            <a:extLst>
              <a:ext uri="{FF2B5EF4-FFF2-40B4-BE49-F238E27FC236}">
                <a16:creationId xmlns:a16="http://schemas.microsoft.com/office/drawing/2014/main" id="{7312C6DA-B1EA-A14B-8BD9-4C5EDCB98C3F}"/>
              </a:ext>
            </a:extLst>
          </p:cNvPr>
          <p:cNvSpPr/>
          <p:nvPr/>
        </p:nvSpPr>
        <p:spPr>
          <a:xfrm>
            <a:off x="736600" y="2706132"/>
            <a:ext cx="4318000" cy="30607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8D2507B-F7E1-764B-AA74-E96E2C5D1DB7}"/>
              </a:ext>
            </a:extLst>
          </p:cNvPr>
          <p:cNvSpPr txBox="1"/>
          <p:nvPr/>
        </p:nvSpPr>
        <p:spPr>
          <a:xfrm>
            <a:off x="1732236" y="1978867"/>
            <a:ext cx="2326727" cy="584775"/>
          </a:xfrm>
          <a:prstGeom prst="rect">
            <a:avLst/>
          </a:prstGeom>
          <a:noFill/>
        </p:spPr>
        <p:txBody>
          <a:bodyPr wrap="none" rtlCol="0">
            <a:spAutoFit/>
          </a:bodyPr>
          <a:lstStyle/>
          <a:p>
            <a:r>
              <a:rPr lang="en-US" sz="3200" dirty="0"/>
              <a:t>Environment</a:t>
            </a:r>
          </a:p>
        </p:txBody>
      </p:sp>
      <p:pic>
        <p:nvPicPr>
          <p:cNvPr id="5" name="Picture 4">
            <a:extLst>
              <a:ext uri="{FF2B5EF4-FFF2-40B4-BE49-F238E27FC236}">
                <a16:creationId xmlns:a16="http://schemas.microsoft.com/office/drawing/2014/main" id="{F896053B-8C17-9946-9328-38B594954E65}"/>
              </a:ext>
            </a:extLst>
          </p:cNvPr>
          <p:cNvPicPr>
            <a:picLocks noChangeAspect="1"/>
          </p:cNvPicPr>
          <p:nvPr/>
        </p:nvPicPr>
        <p:blipFill>
          <a:blip r:embed="rId3"/>
          <a:stretch>
            <a:fillRect/>
          </a:stretch>
        </p:blipFill>
        <p:spPr>
          <a:xfrm>
            <a:off x="1003300" y="3005927"/>
            <a:ext cx="3784600" cy="2489200"/>
          </a:xfrm>
          <a:prstGeom prst="roundRect">
            <a:avLst/>
          </a:prstGeom>
        </p:spPr>
      </p:pic>
      <p:sp>
        <p:nvSpPr>
          <p:cNvPr id="8" name="Right Arrow 7">
            <a:extLst>
              <a:ext uri="{FF2B5EF4-FFF2-40B4-BE49-F238E27FC236}">
                <a16:creationId xmlns:a16="http://schemas.microsoft.com/office/drawing/2014/main" id="{F412DBCF-A860-A842-B65B-AB11DFED0543}"/>
              </a:ext>
            </a:extLst>
          </p:cNvPr>
          <p:cNvSpPr/>
          <p:nvPr/>
        </p:nvSpPr>
        <p:spPr>
          <a:xfrm>
            <a:off x="5334296" y="2279981"/>
            <a:ext cx="2413895" cy="1449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Observation</a:t>
            </a:r>
          </a:p>
        </p:txBody>
      </p:sp>
      <p:sp>
        <p:nvSpPr>
          <p:cNvPr id="9" name="Left Arrow 8">
            <a:extLst>
              <a:ext uri="{FF2B5EF4-FFF2-40B4-BE49-F238E27FC236}">
                <a16:creationId xmlns:a16="http://schemas.microsoft.com/office/drawing/2014/main" id="{E1258FF8-A4DE-6446-9C0F-6B71E449CCC0}"/>
              </a:ext>
            </a:extLst>
          </p:cNvPr>
          <p:cNvSpPr/>
          <p:nvPr/>
        </p:nvSpPr>
        <p:spPr>
          <a:xfrm>
            <a:off x="5319197" y="4015328"/>
            <a:ext cx="2210693" cy="1320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Action</a:t>
            </a:r>
          </a:p>
        </p:txBody>
      </p:sp>
      <p:sp>
        <p:nvSpPr>
          <p:cNvPr id="19" name="TextBox 18">
            <a:extLst>
              <a:ext uri="{FF2B5EF4-FFF2-40B4-BE49-F238E27FC236}">
                <a16:creationId xmlns:a16="http://schemas.microsoft.com/office/drawing/2014/main" id="{2188ED91-727D-B541-AAB1-4B8BE7FEE223}"/>
              </a:ext>
            </a:extLst>
          </p:cNvPr>
          <p:cNvSpPr txBox="1"/>
          <p:nvPr/>
        </p:nvSpPr>
        <p:spPr>
          <a:xfrm>
            <a:off x="8922879" y="4957473"/>
            <a:ext cx="1166538" cy="584775"/>
          </a:xfrm>
          <a:prstGeom prst="rect">
            <a:avLst/>
          </a:prstGeom>
          <a:noFill/>
        </p:spPr>
        <p:txBody>
          <a:bodyPr wrap="none" rtlCol="0">
            <a:spAutoFit/>
          </a:bodyPr>
          <a:lstStyle/>
          <a:p>
            <a:r>
              <a:rPr lang="en-US" sz="3200" dirty="0"/>
              <a:t>Agent</a:t>
            </a:r>
          </a:p>
        </p:txBody>
      </p:sp>
      <p:pic>
        <p:nvPicPr>
          <p:cNvPr id="21" name="Picture 20">
            <a:extLst>
              <a:ext uri="{FF2B5EF4-FFF2-40B4-BE49-F238E27FC236}">
                <a16:creationId xmlns:a16="http://schemas.microsoft.com/office/drawing/2014/main" id="{4E1B6C07-4166-BC4D-97D5-5E8830CCA309}"/>
              </a:ext>
            </a:extLst>
          </p:cNvPr>
          <p:cNvPicPr>
            <a:picLocks noChangeAspect="1"/>
          </p:cNvPicPr>
          <p:nvPr/>
        </p:nvPicPr>
        <p:blipFill>
          <a:blip r:embed="rId4"/>
          <a:stretch>
            <a:fillRect/>
          </a:stretch>
        </p:blipFill>
        <p:spPr>
          <a:xfrm>
            <a:off x="8291312" y="2504843"/>
            <a:ext cx="2328073" cy="2328073"/>
          </a:xfrm>
          <a:prstGeom prst="rect">
            <a:avLst/>
          </a:prstGeom>
        </p:spPr>
      </p:pic>
      <p:sp>
        <p:nvSpPr>
          <p:cNvPr id="6" name="TextBox 5">
            <a:extLst>
              <a:ext uri="{FF2B5EF4-FFF2-40B4-BE49-F238E27FC236}">
                <a16:creationId xmlns:a16="http://schemas.microsoft.com/office/drawing/2014/main" id="{3A0488EC-0271-C04B-A27B-297ACF1E7B9F}"/>
              </a:ext>
            </a:extLst>
          </p:cNvPr>
          <p:cNvSpPr txBox="1"/>
          <p:nvPr/>
        </p:nvSpPr>
        <p:spPr>
          <a:xfrm>
            <a:off x="5522470" y="1082960"/>
            <a:ext cx="1879104" cy="1015663"/>
          </a:xfrm>
          <a:prstGeom prst="rect">
            <a:avLst/>
          </a:prstGeom>
          <a:noFill/>
        </p:spPr>
        <p:txBody>
          <a:bodyPr wrap="none" rtlCol="0">
            <a:spAutoFit/>
          </a:bodyPr>
          <a:lstStyle/>
          <a:p>
            <a:r>
              <a:rPr lang="en-US" sz="2000" dirty="0"/>
              <a:t>Position (X,Y), </a:t>
            </a:r>
            <a:br>
              <a:rPr lang="en-US" sz="2000" dirty="0"/>
            </a:br>
            <a:r>
              <a:rPr lang="en-US" sz="2000" dirty="0"/>
              <a:t>Velocity, Angle, </a:t>
            </a:r>
          </a:p>
          <a:p>
            <a:r>
              <a:rPr lang="en-US" sz="2000" dirty="0"/>
              <a:t>Angular Velocity</a:t>
            </a:r>
          </a:p>
        </p:txBody>
      </p:sp>
      <p:sp>
        <p:nvSpPr>
          <p:cNvPr id="13" name="TextBox 12">
            <a:extLst>
              <a:ext uri="{FF2B5EF4-FFF2-40B4-BE49-F238E27FC236}">
                <a16:creationId xmlns:a16="http://schemas.microsoft.com/office/drawing/2014/main" id="{2D35D04B-38A5-2D47-B3FF-A695B9DF97EA}"/>
              </a:ext>
            </a:extLst>
          </p:cNvPr>
          <p:cNvSpPr txBox="1"/>
          <p:nvPr/>
        </p:nvSpPr>
        <p:spPr>
          <a:xfrm>
            <a:off x="5620649" y="5350956"/>
            <a:ext cx="1909241" cy="1200329"/>
          </a:xfrm>
          <a:prstGeom prst="rect">
            <a:avLst/>
          </a:prstGeom>
          <a:noFill/>
        </p:spPr>
        <p:txBody>
          <a:bodyPr wrap="none" rtlCol="0">
            <a:spAutoFit/>
          </a:bodyPr>
          <a:lstStyle/>
          <a:p>
            <a:r>
              <a:rPr lang="en-US" dirty="0"/>
              <a:t>Do Nothing =0, </a:t>
            </a:r>
          </a:p>
          <a:p>
            <a:r>
              <a:rPr lang="en-US" dirty="0"/>
              <a:t>Left Thruster =1, </a:t>
            </a:r>
            <a:br>
              <a:rPr lang="en-US" dirty="0"/>
            </a:br>
            <a:r>
              <a:rPr lang="en-US" dirty="0"/>
              <a:t>Main Thruster =2,</a:t>
            </a:r>
          </a:p>
          <a:p>
            <a:r>
              <a:rPr lang="en-US" dirty="0"/>
              <a:t>Right Thruster =3</a:t>
            </a:r>
          </a:p>
        </p:txBody>
      </p:sp>
    </p:spTree>
    <p:extLst>
      <p:ext uri="{BB962C8B-B14F-4D97-AF65-F5344CB8AC3E}">
        <p14:creationId xmlns:p14="http://schemas.microsoft.com/office/powerpoint/2010/main" val="2996861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967B97B-7697-444D-9089-BE5DC09C0743}"/>
              </a:ext>
            </a:extLst>
          </p:cNvPr>
          <p:cNvPicPr>
            <a:picLocks noChangeAspect="1"/>
          </p:cNvPicPr>
          <p:nvPr/>
        </p:nvPicPr>
        <p:blipFill>
          <a:blip r:embed="rId3"/>
          <a:stretch>
            <a:fillRect/>
          </a:stretch>
        </p:blipFill>
        <p:spPr>
          <a:xfrm>
            <a:off x="628379" y="1858338"/>
            <a:ext cx="9614444" cy="3413930"/>
          </a:xfrm>
          <a:prstGeom prst="rect">
            <a:avLst/>
          </a:prstGeom>
        </p:spPr>
      </p:pic>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dirty="0" err="1"/>
              <a:t>Jupyter</a:t>
            </a:r>
            <a:r>
              <a:rPr lang="en-US" dirty="0"/>
              <a:t> Notebooks</a:t>
            </a:r>
          </a:p>
        </p:txBody>
      </p:sp>
      <p:sp>
        <p:nvSpPr>
          <p:cNvPr id="6" name="TextBox 5">
            <a:extLst>
              <a:ext uri="{FF2B5EF4-FFF2-40B4-BE49-F238E27FC236}">
                <a16:creationId xmlns:a16="http://schemas.microsoft.com/office/drawing/2014/main" id="{81EA7162-CE0B-8949-85E9-53397EDD936F}"/>
              </a:ext>
            </a:extLst>
          </p:cNvPr>
          <p:cNvSpPr txBox="1"/>
          <p:nvPr/>
        </p:nvSpPr>
        <p:spPr>
          <a:xfrm>
            <a:off x="489643" y="1349853"/>
            <a:ext cx="4945958" cy="461665"/>
          </a:xfrm>
          <a:prstGeom prst="rect">
            <a:avLst/>
          </a:prstGeom>
          <a:noFill/>
        </p:spPr>
        <p:txBody>
          <a:bodyPr wrap="square" rtlCol="0">
            <a:spAutoFit/>
          </a:bodyPr>
          <a:lstStyle/>
          <a:p>
            <a:r>
              <a:rPr lang="en-CA" sz="2400" dirty="0"/>
              <a:t>What is happening here</a:t>
            </a:r>
            <a:endParaRPr lang="en-US" sz="2400" dirty="0"/>
          </a:p>
        </p:txBody>
      </p:sp>
      <p:sp>
        <p:nvSpPr>
          <p:cNvPr id="12" name="Rounded Rectangular Callout 11">
            <a:extLst>
              <a:ext uri="{FF2B5EF4-FFF2-40B4-BE49-F238E27FC236}">
                <a16:creationId xmlns:a16="http://schemas.microsoft.com/office/drawing/2014/main" id="{F48F61F1-99D5-C448-89A7-C63EEA72E927}"/>
              </a:ext>
            </a:extLst>
          </p:cNvPr>
          <p:cNvSpPr/>
          <p:nvPr/>
        </p:nvSpPr>
        <p:spPr>
          <a:xfrm>
            <a:off x="6290506" y="1106766"/>
            <a:ext cx="2802694" cy="752836"/>
          </a:xfrm>
          <a:prstGeom prst="wedgeRoundRectCallout">
            <a:avLst>
              <a:gd name="adj1" fmla="val -95371"/>
              <a:gd name="adj2" fmla="val 1002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gym environment </a:t>
            </a:r>
          </a:p>
        </p:txBody>
      </p:sp>
      <p:sp>
        <p:nvSpPr>
          <p:cNvPr id="13" name="Rounded Rectangular Callout 12">
            <a:extLst>
              <a:ext uri="{FF2B5EF4-FFF2-40B4-BE49-F238E27FC236}">
                <a16:creationId xmlns:a16="http://schemas.microsoft.com/office/drawing/2014/main" id="{7A9BBF18-EB1F-CF4B-B5FC-40868F7B6B98}"/>
              </a:ext>
            </a:extLst>
          </p:cNvPr>
          <p:cNvSpPr/>
          <p:nvPr/>
        </p:nvSpPr>
        <p:spPr>
          <a:xfrm>
            <a:off x="8436669" y="1967403"/>
            <a:ext cx="2679699" cy="882767"/>
          </a:xfrm>
          <a:prstGeom prst="wedgeRoundRectCallout">
            <a:avLst>
              <a:gd name="adj1" fmla="val -93475"/>
              <a:gd name="adj2" fmla="val 246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 to start position</a:t>
            </a:r>
          </a:p>
        </p:txBody>
      </p:sp>
      <p:sp>
        <p:nvSpPr>
          <p:cNvPr id="14" name="Rounded Rectangular Callout 13">
            <a:extLst>
              <a:ext uri="{FF2B5EF4-FFF2-40B4-BE49-F238E27FC236}">
                <a16:creationId xmlns:a16="http://schemas.microsoft.com/office/drawing/2014/main" id="{9E547955-0FD4-1A48-9C35-A6A1B19ADF12}"/>
              </a:ext>
            </a:extLst>
          </p:cNvPr>
          <p:cNvSpPr/>
          <p:nvPr/>
        </p:nvSpPr>
        <p:spPr>
          <a:xfrm>
            <a:off x="8579544" y="2895137"/>
            <a:ext cx="2679699" cy="882767"/>
          </a:xfrm>
          <a:prstGeom prst="wedgeRoundRectCallout">
            <a:avLst>
              <a:gd name="adj1" fmla="val -87314"/>
              <a:gd name="adj2" fmla="val -170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for 5000 times</a:t>
            </a:r>
          </a:p>
        </p:txBody>
      </p:sp>
      <p:sp>
        <p:nvSpPr>
          <p:cNvPr id="15" name="Rounded Rectangular Callout 14">
            <a:extLst>
              <a:ext uri="{FF2B5EF4-FFF2-40B4-BE49-F238E27FC236}">
                <a16:creationId xmlns:a16="http://schemas.microsoft.com/office/drawing/2014/main" id="{4A4FAB6B-BE75-1B40-97E8-51BEF48EF07E}"/>
              </a:ext>
            </a:extLst>
          </p:cNvPr>
          <p:cNvSpPr/>
          <p:nvPr/>
        </p:nvSpPr>
        <p:spPr>
          <a:xfrm>
            <a:off x="8436669" y="4389501"/>
            <a:ext cx="3142556" cy="882767"/>
          </a:xfrm>
          <a:prstGeom prst="wedgeRoundRectCallout">
            <a:avLst>
              <a:gd name="adj1" fmla="val -83523"/>
              <a:gd name="adj2" fmla="val -616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 Action (0 = Nothing)</a:t>
            </a:r>
          </a:p>
          <a:p>
            <a:pPr algn="ctr"/>
            <a:r>
              <a:rPr lang="en-US" dirty="0"/>
              <a:t>Our Agent does nothing!</a:t>
            </a:r>
          </a:p>
        </p:txBody>
      </p:sp>
      <p:sp>
        <p:nvSpPr>
          <p:cNvPr id="17" name="Rounded Rectangular Callout 16">
            <a:extLst>
              <a:ext uri="{FF2B5EF4-FFF2-40B4-BE49-F238E27FC236}">
                <a16:creationId xmlns:a16="http://schemas.microsoft.com/office/drawing/2014/main" id="{A309091E-9839-AC48-A852-FD32326B5868}"/>
              </a:ext>
            </a:extLst>
          </p:cNvPr>
          <p:cNvSpPr/>
          <p:nvPr/>
        </p:nvSpPr>
        <p:spPr>
          <a:xfrm>
            <a:off x="4719228" y="5319088"/>
            <a:ext cx="3142556" cy="882767"/>
          </a:xfrm>
          <a:prstGeom prst="wedgeRoundRectCallout">
            <a:avLst>
              <a:gd name="adj1" fmla="val -83523"/>
              <a:gd name="adj2" fmla="val -616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 the recorded actions to see what happened!</a:t>
            </a:r>
          </a:p>
        </p:txBody>
      </p:sp>
    </p:spTree>
    <p:extLst>
      <p:ext uri="{BB962C8B-B14F-4D97-AF65-F5344CB8AC3E}">
        <p14:creationId xmlns:p14="http://schemas.microsoft.com/office/powerpoint/2010/main" val="3054605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C1CF67-BDE6-4D48-929A-E7558F9C5964}"/>
              </a:ext>
            </a:extLst>
          </p:cNvPr>
          <p:cNvSpPr>
            <a:spLocks noGrp="1"/>
          </p:cNvSpPr>
          <p:nvPr>
            <p:ph type="body" sz="quarter" idx="13"/>
          </p:nvPr>
        </p:nvSpPr>
        <p:spPr/>
        <p:txBody>
          <a:bodyPr/>
          <a:lstStyle/>
          <a:p>
            <a:r>
              <a:rPr lang="en-US" dirty="0"/>
              <a:t>In your Notebook you should see</a:t>
            </a:r>
          </a:p>
        </p:txBody>
      </p:sp>
      <p:pic>
        <p:nvPicPr>
          <p:cNvPr id="4" name="Picture 3">
            <a:extLst>
              <a:ext uri="{FF2B5EF4-FFF2-40B4-BE49-F238E27FC236}">
                <a16:creationId xmlns:a16="http://schemas.microsoft.com/office/drawing/2014/main" id="{C7B5A2B6-1C2D-244B-A0CD-E6DF93AD1CF2}"/>
              </a:ext>
            </a:extLst>
          </p:cNvPr>
          <p:cNvPicPr>
            <a:picLocks noChangeAspect="1"/>
          </p:cNvPicPr>
          <p:nvPr/>
        </p:nvPicPr>
        <p:blipFill>
          <a:blip r:embed="rId2"/>
          <a:stretch>
            <a:fillRect/>
          </a:stretch>
        </p:blipFill>
        <p:spPr>
          <a:xfrm>
            <a:off x="1116704" y="1370104"/>
            <a:ext cx="9022721" cy="2542989"/>
          </a:xfrm>
          <a:prstGeom prst="rect">
            <a:avLst/>
          </a:prstGeom>
        </p:spPr>
      </p:pic>
      <p:pic>
        <p:nvPicPr>
          <p:cNvPr id="6" name="Picture 5">
            <a:extLst>
              <a:ext uri="{FF2B5EF4-FFF2-40B4-BE49-F238E27FC236}">
                <a16:creationId xmlns:a16="http://schemas.microsoft.com/office/drawing/2014/main" id="{C01E51AB-9EB8-E643-BD6C-A3A2302A244E}"/>
              </a:ext>
            </a:extLst>
          </p:cNvPr>
          <p:cNvPicPr>
            <a:picLocks noChangeAspect="1"/>
          </p:cNvPicPr>
          <p:nvPr/>
        </p:nvPicPr>
        <p:blipFill>
          <a:blip r:embed="rId3"/>
          <a:stretch>
            <a:fillRect/>
          </a:stretch>
        </p:blipFill>
        <p:spPr>
          <a:xfrm>
            <a:off x="1116704" y="3847353"/>
            <a:ext cx="9022721" cy="2542989"/>
          </a:xfrm>
          <a:prstGeom prst="rect">
            <a:avLst/>
          </a:prstGeom>
        </p:spPr>
      </p:pic>
      <p:sp>
        <p:nvSpPr>
          <p:cNvPr id="5" name="Left Arrow 4">
            <a:extLst>
              <a:ext uri="{FF2B5EF4-FFF2-40B4-BE49-F238E27FC236}">
                <a16:creationId xmlns:a16="http://schemas.microsoft.com/office/drawing/2014/main" id="{545F4B16-AB89-FB4E-82CB-CBD5C0D77AE4}"/>
              </a:ext>
            </a:extLst>
          </p:cNvPr>
          <p:cNvSpPr/>
          <p:nvPr/>
        </p:nvSpPr>
        <p:spPr>
          <a:xfrm>
            <a:off x="9541030" y="2836581"/>
            <a:ext cx="1835181" cy="1143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THIS CELL</a:t>
            </a:r>
          </a:p>
        </p:txBody>
      </p:sp>
      <p:sp>
        <p:nvSpPr>
          <p:cNvPr id="7" name="Left Arrow 6">
            <a:extLst>
              <a:ext uri="{FF2B5EF4-FFF2-40B4-BE49-F238E27FC236}">
                <a16:creationId xmlns:a16="http://schemas.microsoft.com/office/drawing/2014/main" id="{FD0A27D1-FC92-7648-8841-69B8655C55D7}"/>
              </a:ext>
            </a:extLst>
          </p:cNvPr>
          <p:cNvSpPr/>
          <p:nvPr/>
        </p:nvSpPr>
        <p:spPr>
          <a:xfrm>
            <a:off x="9455998" y="4547347"/>
            <a:ext cx="1835181" cy="1143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THIS CELL</a:t>
            </a:r>
          </a:p>
        </p:txBody>
      </p:sp>
      <p:sp>
        <p:nvSpPr>
          <p:cNvPr id="8" name="TextBox 7">
            <a:extLst>
              <a:ext uri="{FF2B5EF4-FFF2-40B4-BE49-F238E27FC236}">
                <a16:creationId xmlns:a16="http://schemas.microsoft.com/office/drawing/2014/main" id="{693F5675-77D9-3540-92DB-3D3553A8742C}"/>
              </a:ext>
            </a:extLst>
          </p:cNvPr>
          <p:cNvSpPr txBox="1"/>
          <p:nvPr/>
        </p:nvSpPr>
        <p:spPr>
          <a:xfrm>
            <a:off x="9184341" y="6390342"/>
            <a:ext cx="1872629" cy="369332"/>
          </a:xfrm>
          <a:prstGeom prst="rect">
            <a:avLst/>
          </a:prstGeom>
          <a:noFill/>
        </p:spPr>
        <p:txBody>
          <a:bodyPr wrap="none" rtlCol="0">
            <a:spAutoFit/>
          </a:bodyPr>
          <a:lstStyle/>
          <a:p>
            <a:r>
              <a:rPr lang="en-US" dirty="0"/>
              <a:t>What do you see?</a:t>
            </a:r>
          </a:p>
        </p:txBody>
      </p:sp>
    </p:spTree>
    <p:extLst>
      <p:ext uri="{BB962C8B-B14F-4D97-AF65-F5344CB8AC3E}">
        <p14:creationId xmlns:p14="http://schemas.microsoft.com/office/powerpoint/2010/main" val="3159632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4D26-39D5-9E44-8BB6-D97F8A5AE513}"/>
              </a:ext>
            </a:extLst>
          </p:cNvPr>
          <p:cNvSpPr>
            <a:spLocks noGrp="1"/>
          </p:cNvSpPr>
          <p:nvPr>
            <p:ph type="ctrTitle"/>
          </p:nvPr>
        </p:nvSpPr>
        <p:spPr>
          <a:xfrm>
            <a:off x="711741" y="449364"/>
            <a:ext cx="4896255" cy="1438072"/>
          </a:xfrm>
        </p:spPr>
        <p:txBody>
          <a:bodyPr/>
          <a:lstStyle/>
          <a:p>
            <a:r>
              <a:rPr lang="en-US" dirty="0"/>
              <a:t>Slowly crashing!</a:t>
            </a:r>
          </a:p>
        </p:txBody>
      </p:sp>
      <p:pic>
        <p:nvPicPr>
          <p:cNvPr id="3" name="Crash">
            <a:hlinkClick r:id="" action="ppaction://media"/>
            <a:extLst>
              <a:ext uri="{FF2B5EF4-FFF2-40B4-BE49-F238E27FC236}">
                <a16:creationId xmlns:a16="http://schemas.microsoft.com/office/drawing/2014/main" id="{A3501A75-D8F3-4C47-99E2-16445EDE38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6575" y="1361901"/>
            <a:ext cx="7467600" cy="4622800"/>
          </a:xfrm>
          <a:prstGeom prst="rect">
            <a:avLst/>
          </a:prstGeom>
        </p:spPr>
      </p:pic>
    </p:spTree>
    <p:extLst>
      <p:ext uri="{BB962C8B-B14F-4D97-AF65-F5344CB8AC3E}">
        <p14:creationId xmlns:p14="http://schemas.microsoft.com/office/powerpoint/2010/main" val="197525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SANE! SpaceX Falcon Heavy Side Boosters Landing Simultaneously at Kennedy Space Center">
            <a:hlinkClick r:id="" action="ppaction://media"/>
            <a:extLst>
              <a:ext uri="{FF2B5EF4-FFF2-40B4-BE49-F238E27FC236}">
                <a16:creationId xmlns:a16="http://schemas.microsoft.com/office/drawing/2014/main" id="{DB47111B-982C-774D-8756-16A8FC006A15}"/>
              </a:ext>
            </a:extLst>
          </p:cNvPr>
          <p:cNvPicPr>
            <a:picLocks noRot="1" noChangeAspect="1"/>
          </p:cNvPicPr>
          <p:nvPr>
            <a:videoFile r:link="rId1"/>
          </p:nvPr>
        </p:nvPicPr>
        <p:blipFill>
          <a:blip r:embed="rId4"/>
          <a:stretch>
            <a:fillRect/>
          </a:stretch>
        </p:blipFill>
        <p:spPr>
          <a:xfrm>
            <a:off x="0" y="1"/>
            <a:ext cx="12192000" cy="6857999"/>
          </a:xfrm>
          <a:prstGeom prst="rect">
            <a:avLst/>
          </a:prstGeom>
        </p:spPr>
      </p:pic>
    </p:spTree>
    <p:extLst>
      <p:ext uri="{BB962C8B-B14F-4D97-AF65-F5344CB8AC3E}">
        <p14:creationId xmlns:p14="http://schemas.microsoft.com/office/powerpoint/2010/main" val="8023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967B97B-7697-444D-9089-BE5DC09C0743}"/>
              </a:ext>
            </a:extLst>
          </p:cNvPr>
          <p:cNvPicPr>
            <a:picLocks noChangeAspect="1"/>
          </p:cNvPicPr>
          <p:nvPr/>
        </p:nvPicPr>
        <p:blipFill>
          <a:blip r:embed="rId3"/>
          <a:stretch>
            <a:fillRect/>
          </a:stretch>
        </p:blipFill>
        <p:spPr>
          <a:xfrm>
            <a:off x="628379" y="1858338"/>
            <a:ext cx="9614444" cy="3413930"/>
          </a:xfrm>
          <a:prstGeom prst="rect">
            <a:avLst/>
          </a:prstGeom>
        </p:spPr>
      </p:pic>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dirty="0"/>
              <a:t>Lets change it for fun!!!</a:t>
            </a:r>
          </a:p>
        </p:txBody>
      </p:sp>
      <p:sp>
        <p:nvSpPr>
          <p:cNvPr id="6" name="TextBox 5">
            <a:extLst>
              <a:ext uri="{FF2B5EF4-FFF2-40B4-BE49-F238E27FC236}">
                <a16:creationId xmlns:a16="http://schemas.microsoft.com/office/drawing/2014/main" id="{81EA7162-CE0B-8949-85E9-53397EDD936F}"/>
              </a:ext>
            </a:extLst>
          </p:cNvPr>
          <p:cNvSpPr txBox="1"/>
          <p:nvPr/>
        </p:nvSpPr>
        <p:spPr>
          <a:xfrm>
            <a:off x="489643" y="1349853"/>
            <a:ext cx="4945958" cy="461665"/>
          </a:xfrm>
          <a:prstGeom prst="rect">
            <a:avLst/>
          </a:prstGeom>
          <a:noFill/>
        </p:spPr>
        <p:txBody>
          <a:bodyPr wrap="square" rtlCol="0">
            <a:spAutoFit/>
          </a:bodyPr>
          <a:lstStyle/>
          <a:p>
            <a:r>
              <a:rPr lang="en-CA" sz="2400" dirty="0"/>
              <a:t>You should be looking at  </a:t>
            </a:r>
            <a:endParaRPr lang="en-US" sz="2400" dirty="0"/>
          </a:p>
        </p:txBody>
      </p:sp>
      <p:sp>
        <p:nvSpPr>
          <p:cNvPr id="10" name="TextBox 9">
            <a:extLst>
              <a:ext uri="{FF2B5EF4-FFF2-40B4-BE49-F238E27FC236}">
                <a16:creationId xmlns:a16="http://schemas.microsoft.com/office/drawing/2014/main" id="{F2CB02AA-E0BF-D441-A2B2-FCD1DB2AFD4E}"/>
              </a:ext>
            </a:extLst>
          </p:cNvPr>
          <p:cNvSpPr txBox="1"/>
          <p:nvPr/>
        </p:nvSpPr>
        <p:spPr>
          <a:xfrm>
            <a:off x="8097149" y="611189"/>
            <a:ext cx="3546164" cy="2308324"/>
          </a:xfrm>
          <a:prstGeom prst="rect">
            <a:avLst/>
          </a:prstGeom>
          <a:noFill/>
        </p:spPr>
        <p:txBody>
          <a:bodyPr wrap="none" rtlCol="0">
            <a:spAutoFit/>
          </a:bodyPr>
          <a:lstStyle/>
          <a:p>
            <a:r>
              <a:rPr lang="en-US" sz="3600" dirty="0"/>
              <a:t>Do Nothing =0, </a:t>
            </a:r>
          </a:p>
          <a:p>
            <a:r>
              <a:rPr lang="en-US" sz="3600" dirty="0"/>
              <a:t>Left Thruster =1, </a:t>
            </a:r>
            <a:br>
              <a:rPr lang="en-US" sz="3600" dirty="0"/>
            </a:br>
            <a:r>
              <a:rPr lang="en-US" sz="3600" dirty="0"/>
              <a:t>Main Thruster =2,</a:t>
            </a:r>
          </a:p>
          <a:p>
            <a:r>
              <a:rPr lang="en-US" sz="3600" dirty="0"/>
              <a:t>Right Thruster =3</a:t>
            </a:r>
          </a:p>
        </p:txBody>
      </p:sp>
      <p:sp>
        <p:nvSpPr>
          <p:cNvPr id="4" name="Manual Operation 3">
            <a:extLst>
              <a:ext uri="{FF2B5EF4-FFF2-40B4-BE49-F238E27FC236}">
                <a16:creationId xmlns:a16="http://schemas.microsoft.com/office/drawing/2014/main" id="{8093D867-1C60-EF49-BEF6-2880031B22CD}"/>
              </a:ext>
            </a:extLst>
          </p:cNvPr>
          <p:cNvSpPr/>
          <p:nvPr/>
        </p:nvSpPr>
        <p:spPr>
          <a:xfrm rot="10800000">
            <a:off x="9448931" y="4370760"/>
            <a:ext cx="1587783" cy="1369388"/>
          </a:xfrm>
          <a:prstGeom prst="flowChartManualOperation">
            <a:avLst/>
          </a:prstGeom>
          <a:solidFill>
            <a:srgbClr val="8760ED"/>
          </a:solidFill>
          <a:ln w="349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arallelogram 4">
            <a:extLst>
              <a:ext uri="{FF2B5EF4-FFF2-40B4-BE49-F238E27FC236}">
                <a16:creationId xmlns:a16="http://schemas.microsoft.com/office/drawing/2014/main" id="{56CDE7EE-8469-554E-B359-22EEE8330777}"/>
              </a:ext>
            </a:extLst>
          </p:cNvPr>
          <p:cNvSpPr/>
          <p:nvPr/>
        </p:nvSpPr>
        <p:spPr>
          <a:xfrm rot="11489281">
            <a:off x="8936936" y="5347952"/>
            <a:ext cx="402435" cy="1119276"/>
          </a:xfrm>
          <a:prstGeom prst="parallelogram">
            <a:avLst/>
          </a:prstGeom>
          <a:solidFill>
            <a:srgbClr val="8760ED"/>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58E0F165-55AB-F940-AD26-B3E426A559E6}"/>
              </a:ext>
            </a:extLst>
          </p:cNvPr>
          <p:cNvSpPr/>
          <p:nvPr/>
        </p:nvSpPr>
        <p:spPr>
          <a:xfrm rot="21048260" flipH="1">
            <a:off x="11203590" y="5339403"/>
            <a:ext cx="344255" cy="1119276"/>
          </a:xfrm>
          <a:prstGeom prst="parallelogram">
            <a:avLst/>
          </a:prstGeom>
          <a:solidFill>
            <a:srgbClr val="8760ED"/>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C6B98C5-0B2B-4641-A448-C55701C425E2}"/>
              </a:ext>
            </a:extLst>
          </p:cNvPr>
          <p:cNvSpPr txBox="1"/>
          <p:nvPr/>
        </p:nvSpPr>
        <p:spPr>
          <a:xfrm>
            <a:off x="9758043" y="4957742"/>
            <a:ext cx="1047082" cy="461665"/>
          </a:xfrm>
          <a:prstGeom prst="rect">
            <a:avLst/>
          </a:prstGeom>
          <a:noFill/>
        </p:spPr>
        <p:txBody>
          <a:bodyPr wrap="none" rtlCol="0">
            <a:spAutoFit/>
          </a:bodyPr>
          <a:lstStyle/>
          <a:p>
            <a:r>
              <a:rPr lang="en-US" sz="2400" dirty="0"/>
              <a:t>Lander</a:t>
            </a:r>
          </a:p>
        </p:txBody>
      </p:sp>
      <p:sp>
        <p:nvSpPr>
          <p:cNvPr id="8" name="Down Arrow 7">
            <a:extLst>
              <a:ext uri="{FF2B5EF4-FFF2-40B4-BE49-F238E27FC236}">
                <a16:creationId xmlns:a16="http://schemas.microsoft.com/office/drawing/2014/main" id="{90C1EDD1-E64E-8C4B-B076-E23A2904A6CB}"/>
              </a:ext>
            </a:extLst>
          </p:cNvPr>
          <p:cNvSpPr/>
          <p:nvPr/>
        </p:nvSpPr>
        <p:spPr>
          <a:xfrm>
            <a:off x="9856637" y="5875406"/>
            <a:ext cx="772369" cy="77261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9" name="Left Arrow 8">
            <a:extLst>
              <a:ext uri="{FF2B5EF4-FFF2-40B4-BE49-F238E27FC236}">
                <a16:creationId xmlns:a16="http://schemas.microsoft.com/office/drawing/2014/main" id="{AABE3072-E0B1-6C4E-808C-10B1B770755D}"/>
              </a:ext>
            </a:extLst>
          </p:cNvPr>
          <p:cNvSpPr/>
          <p:nvPr/>
        </p:nvSpPr>
        <p:spPr>
          <a:xfrm>
            <a:off x="9004300" y="4533900"/>
            <a:ext cx="442500" cy="423842"/>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Right Arrow 10">
            <a:extLst>
              <a:ext uri="{FF2B5EF4-FFF2-40B4-BE49-F238E27FC236}">
                <a16:creationId xmlns:a16="http://schemas.microsoft.com/office/drawing/2014/main" id="{5ED3EF6D-D72F-054D-A41F-C03E494449E5}"/>
              </a:ext>
            </a:extLst>
          </p:cNvPr>
          <p:cNvSpPr/>
          <p:nvPr/>
        </p:nvSpPr>
        <p:spPr>
          <a:xfrm>
            <a:off x="10943959" y="4525045"/>
            <a:ext cx="414567" cy="39459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Rounded Rectangular Callout 19">
            <a:extLst>
              <a:ext uri="{FF2B5EF4-FFF2-40B4-BE49-F238E27FC236}">
                <a16:creationId xmlns:a16="http://schemas.microsoft.com/office/drawing/2014/main" id="{2C153493-3656-3248-8F21-DFBB905ADE99}"/>
              </a:ext>
            </a:extLst>
          </p:cNvPr>
          <p:cNvSpPr/>
          <p:nvPr/>
        </p:nvSpPr>
        <p:spPr>
          <a:xfrm>
            <a:off x="4279900" y="4525045"/>
            <a:ext cx="1968500" cy="1215104"/>
          </a:xfrm>
          <a:prstGeom prst="wedgeRoundRectCallout">
            <a:avLst>
              <a:gd name="adj1" fmla="val -84704"/>
              <a:gd name="adj2" fmla="val -1151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this zero to 1, 2 or 3</a:t>
            </a:r>
          </a:p>
          <a:p>
            <a:pPr algn="ctr"/>
            <a:r>
              <a:rPr lang="en-US" dirty="0"/>
              <a:t>Run again!</a:t>
            </a:r>
          </a:p>
        </p:txBody>
      </p:sp>
    </p:spTree>
    <p:extLst>
      <p:ext uri="{BB962C8B-B14F-4D97-AF65-F5344CB8AC3E}">
        <p14:creationId xmlns:p14="http://schemas.microsoft.com/office/powerpoint/2010/main" val="4246086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4D26-39D5-9E44-8BB6-D97F8A5AE513}"/>
              </a:ext>
            </a:extLst>
          </p:cNvPr>
          <p:cNvSpPr>
            <a:spLocks noGrp="1"/>
          </p:cNvSpPr>
          <p:nvPr>
            <p:ph type="ctrTitle"/>
          </p:nvPr>
        </p:nvSpPr>
        <p:spPr>
          <a:xfrm>
            <a:off x="711741" y="449364"/>
            <a:ext cx="4896255" cy="1438072"/>
          </a:xfrm>
        </p:spPr>
        <p:txBody>
          <a:bodyPr/>
          <a:lstStyle/>
          <a:p>
            <a:r>
              <a:rPr lang="en-US" dirty="0"/>
              <a:t>Crashing differently!!!</a:t>
            </a:r>
          </a:p>
        </p:txBody>
      </p:sp>
      <p:pic>
        <p:nvPicPr>
          <p:cNvPr id="4" name="CrashDifferently">
            <a:hlinkClick r:id="" action="ppaction://media"/>
            <a:extLst>
              <a:ext uri="{FF2B5EF4-FFF2-40B4-BE49-F238E27FC236}">
                <a16:creationId xmlns:a16="http://schemas.microsoft.com/office/drawing/2014/main" id="{7913D69F-165F-AE42-BAB5-D2CC5D2B43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8963" y="1409352"/>
            <a:ext cx="7105650" cy="4737100"/>
          </a:xfrm>
          <a:prstGeom prst="rect">
            <a:avLst/>
          </a:prstGeom>
        </p:spPr>
      </p:pic>
    </p:spTree>
    <p:extLst>
      <p:ext uri="{BB962C8B-B14F-4D97-AF65-F5344CB8AC3E}">
        <p14:creationId xmlns:p14="http://schemas.microsoft.com/office/powerpoint/2010/main" val="314061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D337-864B-4CD7-B91E-C1C28E83E8BF}"/>
              </a:ext>
            </a:extLst>
          </p:cNvPr>
          <p:cNvSpPr>
            <a:spLocks noGrp="1"/>
          </p:cNvSpPr>
          <p:nvPr>
            <p:ph type="ctrTitle"/>
          </p:nvPr>
        </p:nvSpPr>
        <p:spPr>
          <a:xfrm>
            <a:off x="0" y="4680301"/>
            <a:ext cx="12192000" cy="695511"/>
          </a:xfrm>
        </p:spPr>
        <p:txBody>
          <a:bodyPr>
            <a:normAutofit/>
          </a:bodyPr>
          <a:lstStyle/>
          <a:p>
            <a:r>
              <a:rPr lang="en-CA" dirty="0"/>
              <a:t>Stage 2: Quick Theory of Neural Networks</a:t>
            </a:r>
          </a:p>
        </p:txBody>
      </p:sp>
      <p:pic>
        <p:nvPicPr>
          <p:cNvPr id="4" name="Picture 3">
            <a:extLst>
              <a:ext uri="{FF2B5EF4-FFF2-40B4-BE49-F238E27FC236}">
                <a16:creationId xmlns:a16="http://schemas.microsoft.com/office/drawing/2014/main" id="{CEFBE9D3-2088-5445-834E-05F9C41193C4}"/>
              </a:ext>
            </a:extLst>
          </p:cNvPr>
          <p:cNvPicPr>
            <a:picLocks noChangeAspect="1"/>
          </p:cNvPicPr>
          <p:nvPr/>
        </p:nvPicPr>
        <p:blipFill>
          <a:blip r:embed="rId3"/>
          <a:stretch>
            <a:fillRect/>
          </a:stretch>
        </p:blipFill>
        <p:spPr>
          <a:xfrm>
            <a:off x="395195" y="958282"/>
            <a:ext cx="2806700" cy="2806700"/>
          </a:xfrm>
          <a:prstGeom prst="rect">
            <a:avLst/>
          </a:prstGeom>
        </p:spPr>
      </p:pic>
      <p:pic>
        <p:nvPicPr>
          <p:cNvPr id="5" name="Picture 4">
            <a:extLst>
              <a:ext uri="{FF2B5EF4-FFF2-40B4-BE49-F238E27FC236}">
                <a16:creationId xmlns:a16="http://schemas.microsoft.com/office/drawing/2014/main" id="{B14137F5-4B34-B748-8442-19FBFFA8A5D2}"/>
              </a:ext>
            </a:extLst>
          </p:cNvPr>
          <p:cNvPicPr>
            <a:picLocks noChangeAspect="1"/>
          </p:cNvPicPr>
          <p:nvPr/>
        </p:nvPicPr>
        <p:blipFill rotWithShape="1">
          <a:blip r:embed="rId4"/>
          <a:srcRect l="-1" r="26275" b="19874"/>
          <a:stretch/>
        </p:blipFill>
        <p:spPr>
          <a:xfrm>
            <a:off x="3771358" y="527782"/>
            <a:ext cx="6192913" cy="3667700"/>
          </a:xfrm>
          <a:prstGeom prst="rect">
            <a:avLst/>
          </a:prstGeom>
        </p:spPr>
      </p:pic>
      <p:sp>
        <p:nvSpPr>
          <p:cNvPr id="6" name="Left Arrow 5">
            <a:extLst>
              <a:ext uri="{FF2B5EF4-FFF2-40B4-BE49-F238E27FC236}">
                <a16:creationId xmlns:a16="http://schemas.microsoft.com/office/drawing/2014/main" id="{CF790783-DAD7-654B-8152-EA67F55662EF}"/>
              </a:ext>
            </a:extLst>
          </p:cNvPr>
          <p:cNvSpPr/>
          <p:nvPr/>
        </p:nvSpPr>
        <p:spPr>
          <a:xfrm>
            <a:off x="7515412" y="2871084"/>
            <a:ext cx="1479176" cy="14657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a:t>
            </a:r>
          </a:p>
        </p:txBody>
      </p:sp>
    </p:spTree>
    <p:extLst>
      <p:ext uri="{BB962C8B-B14F-4D97-AF65-F5344CB8AC3E}">
        <p14:creationId xmlns:p14="http://schemas.microsoft.com/office/powerpoint/2010/main" val="4167417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ABDA8F1C-3E02-1746-A9C2-634CD7A6901F}"/>
              </a:ext>
            </a:extLst>
          </p:cNvPr>
          <p:cNvSpPr/>
          <p:nvPr/>
        </p:nvSpPr>
        <p:spPr>
          <a:xfrm rot="5400000">
            <a:off x="7319342" y="2452132"/>
            <a:ext cx="4318000" cy="30607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57272A83-8E49-FB49-94DB-EA40CDDACFA6}"/>
              </a:ext>
            </a:extLst>
          </p:cNvPr>
          <p:cNvSpPr/>
          <p:nvPr/>
        </p:nvSpPr>
        <p:spPr>
          <a:xfrm rot="5400000">
            <a:off x="7734750" y="2851735"/>
            <a:ext cx="3487182" cy="2261495"/>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dirty="0" err="1"/>
              <a:t>OpenAI</a:t>
            </a:r>
            <a:r>
              <a:rPr lang="en-US" dirty="0"/>
              <a:t> Gym: What does our Agent need to do?</a:t>
            </a:r>
          </a:p>
        </p:txBody>
      </p:sp>
      <p:sp>
        <p:nvSpPr>
          <p:cNvPr id="3" name="Rounded Rectangle 2">
            <a:extLst>
              <a:ext uri="{FF2B5EF4-FFF2-40B4-BE49-F238E27FC236}">
                <a16:creationId xmlns:a16="http://schemas.microsoft.com/office/drawing/2014/main" id="{7312C6DA-B1EA-A14B-8BD9-4C5EDCB98C3F}"/>
              </a:ext>
            </a:extLst>
          </p:cNvPr>
          <p:cNvSpPr/>
          <p:nvPr/>
        </p:nvSpPr>
        <p:spPr>
          <a:xfrm>
            <a:off x="736600" y="2706132"/>
            <a:ext cx="4318000" cy="30607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8D2507B-F7E1-764B-AA74-E96E2C5D1DB7}"/>
              </a:ext>
            </a:extLst>
          </p:cNvPr>
          <p:cNvSpPr txBox="1"/>
          <p:nvPr/>
        </p:nvSpPr>
        <p:spPr>
          <a:xfrm>
            <a:off x="1732236" y="1978867"/>
            <a:ext cx="2326727" cy="584775"/>
          </a:xfrm>
          <a:prstGeom prst="rect">
            <a:avLst/>
          </a:prstGeom>
          <a:noFill/>
        </p:spPr>
        <p:txBody>
          <a:bodyPr wrap="none" rtlCol="0">
            <a:spAutoFit/>
          </a:bodyPr>
          <a:lstStyle/>
          <a:p>
            <a:r>
              <a:rPr lang="en-US" sz="3200" dirty="0"/>
              <a:t>Environment</a:t>
            </a:r>
          </a:p>
        </p:txBody>
      </p:sp>
      <p:pic>
        <p:nvPicPr>
          <p:cNvPr id="5" name="Picture 4">
            <a:extLst>
              <a:ext uri="{FF2B5EF4-FFF2-40B4-BE49-F238E27FC236}">
                <a16:creationId xmlns:a16="http://schemas.microsoft.com/office/drawing/2014/main" id="{F896053B-8C17-9946-9328-38B594954E65}"/>
              </a:ext>
            </a:extLst>
          </p:cNvPr>
          <p:cNvPicPr>
            <a:picLocks noChangeAspect="1"/>
          </p:cNvPicPr>
          <p:nvPr/>
        </p:nvPicPr>
        <p:blipFill>
          <a:blip r:embed="rId3"/>
          <a:stretch>
            <a:fillRect/>
          </a:stretch>
        </p:blipFill>
        <p:spPr>
          <a:xfrm>
            <a:off x="1003300" y="3005927"/>
            <a:ext cx="3784600" cy="2489200"/>
          </a:xfrm>
          <a:prstGeom prst="roundRect">
            <a:avLst/>
          </a:prstGeom>
        </p:spPr>
      </p:pic>
      <p:sp>
        <p:nvSpPr>
          <p:cNvPr id="8" name="Right Arrow 7">
            <a:extLst>
              <a:ext uri="{FF2B5EF4-FFF2-40B4-BE49-F238E27FC236}">
                <a16:creationId xmlns:a16="http://schemas.microsoft.com/office/drawing/2014/main" id="{F412DBCF-A860-A842-B65B-AB11DFED0543}"/>
              </a:ext>
            </a:extLst>
          </p:cNvPr>
          <p:cNvSpPr/>
          <p:nvPr/>
        </p:nvSpPr>
        <p:spPr>
          <a:xfrm>
            <a:off x="5334296" y="2279981"/>
            <a:ext cx="2413895" cy="1449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Observation</a:t>
            </a:r>
          </a:p>
        </p:txBody>
      </p:sp>
      <p:sp>
        <p:nvSpPr>
          <p:cNvPr id="9" name="Left Arrow 8">
            <a:extLst>
              <a:ext uri="{FF2B5EF4-FFF2-40B4-BE49-F238E27FC236}">
                <a16:creationId xmlns:a16="http://schemas.microsoft.com/office/drawing/2014/main" id="{E1258FF8-A4DE-6446-9C0F-6B71E449CCC0}"/>
              </a:ext>
            </a:extLst>
          </p:cNvPr>
          <p:cNvSpPr/>
          <p:nvPr/>
        </p:nvSpPr>
        <p:spPr>
          <a:xfrm>
            <a:off x="5319197" y="4015328"/>
            <a:ext cx="2210693" cy="1320800"/>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Action</a:t>
            </a:r>
          </a:p>
        </p:txBody>
      </p:sp>
      <p:sp>
        <p:nvSpPr>
          <p:cNvPr id="19" name="TextBox 18">
            <a:extLst>
              <a:ext uri="{FF2B5EF4-FFF2-40B4-BE49-F238E27FC236}">
                <a16:creationId xmlns:a16="http://schemas.microsoft.com/office/drawing/2014/main" id="{2188ED91-727D-B541-AAB1-4B8BE7FEE223}"/>
              </a:ext>
            </a:extLst>
          </p:cNvPr>
          <p:cNvSpPr txBox="1"/>
          <p:nvPr/>
        </p:nvSpPr>
        <p:spPr>
          <a:xfrm>
            <a:off x="8922879" y="4957473"/>
            <a:ext cx="1166538" cy="584775"/>
          </a:xfrm>
          <a:prstGeom prst="rect">
            <a:avLst/>
          </a:prstGeom>
          <a:noFill/>
        </p:spPr>
        <p:txBody>
          <a:bodyPr wrap="none" rtlCol="0">
            <a:spAutoFit/>
          </a:bodyPr>
          <a:lstStyle/>
          <a:p>
            <a:r>
              <a:rPr lang="en-US" sz="3200" dirty="0"/>
              <a:t>Agent</a:t>
            </a:r>
          </a:p>
        </p:txBody>
      </p:sp>
      <p:pic>
        <p:nvPicPr>
          <p:cNvPr id="21" name="Picture 20">
            <a:extLst>
              <a:ext uri="{FF2B5EF4-FFF2-40B4-BE49-F238E27FC236}">
                <a16:creationId xmlns:a16="http://schemas.microsoft.com/office/drawing/2014/main" id="{4E1B6C07-4166-BC4D-97D5-5E8830CCA309}"/>
              </a:ext>
            </a:extLst>
          </p:cNvPr>
          <p:cNvPicPr>
            <a:picLocks noChangeAspect="1"/>
          </p:cNvPicPr>
          <p:nvPr/>
        </p:nvPicPr>
        <p:blipFill>
          <a:blip r:embed="rId4"/>
          <a:stretch>
            <a:fillRect/>
          </a:stretch>
        </p:blipFill>
        <p:spPr>
          <a:xfrm>
            <a:off x="8291312" y="2504843"/>
            <a:ext cx="2328073" cy="2328073"/>
          </a:xfrm>
          <a:prstGeom prst="rect">
            <a:avLst/>
          </a:prstGeom>
        </p:spPr>
      </p:pic>
      <p:sp>
        <p:nvSpPr>
          <p:cNvPr id="6" name="TextBox 5">
            <a:extLst>
              <a:ext uri="{FF2B5EF4-FFF2-40B4-BE49-F238E27FC236}">
                <a16:creationId xmlns:a16="http://schemas.microsoft.com/office/drawing/2014/main" id="{3A0488EC-0271-C04B-A27B-297ACF1E7B9F}"/>
              </a:ext>
            </a:extLst>
          </p:cNvPr>
          <p:cNvSpPr txBox="1"/>
          <p:nvPr/>
        </p:nvSpPr>
        <p:spPr>
          <a:xfrm>
            <a:off x="5522470" y="1082960"/>
            <a:ext cx="1879104" cy="1015663"/>
          </a:xfrm>
          <a:prstGeom prst="rect">
            <a:avLst/>
          </a:prstGeom>
          <a:noFill/>
        </p:spPr>
        <p:txBody>
          <a:bodyPr wrap="none" rtlCol="0">
            <a:spAutoFit/>
          </a:bodyPr>
          <a:lstStyle/>
          <a:p>
            <a:r>
              <a:rPr lang="en-US" sz="2000" dirty="0"/>
              <a:t>Position (X,Y), </a:t>
            </a:r>
            <a:br>
              <a:rPr lang="en-US" sz="2000" dirty="0"/>
            </a:br>
            <a:r>
              <a:rPr lang="en-US" sz="2000" dirty="0"/>
              <a:t>Velocity, Angle, </a:t>
            </a:r>
          </a:p>
          <a:p>
            <a:r>
              <a:rPr lang="en-US" sz="2000" dirty="0"/>
              <a:t>Angular Velocity</a:t>
            </a:r>
          </a:p>
        </p:txBody>
      </p:sp>
      <p:sp>
        <p:nvSpPr>
          <p:cNvPr id="13" name="TextBox 12">
            <a:extLst>
              <a:ext uri="{FF2B5EF4-FFF2-40B4-BE49-F238E27FC236}">
                <a16:creationId xmlns:a16="http://schemas.microsoft.com/office/drawing/2014/main" id="{2D35D04B-38A5-2D47-B3FF-A695B9DF97EA}"/>
              </a:ext>
            </a:extLst>
          </p:cNvPr>
          <p:cNvSpPr txBox="1"/>
          <p:nvPr/>
        </p:nvSpPr>
        <p:spPr>
          <a:xfrm>
            <a:off x="5620649" y="5350956"/>
            <a:ext cx="1909241" cy="1200329"/>
          </a:xfrm>
          <a:prstGeom prst="rect">
            <a:avLst/>
          </a:prstGeom>
          <a:noFill/>
        </p:spPr>
        <p:txBody>
          <a:bodyPr wrap="none" rtlCol="0">
            <a:spAutoFit/>
          </a:bodyPr>
          <a:lstStyle/>
          <a:p>
            <a:r>
              <a:rPr lang="en-US" dirty="0"/>
              <a:t>Do Nothing =0, </a:t>
            </a:r>
          </a:p>
          <a:p>
            <a:r>
              <a:rPr lang="en-US" dirty="0"/>
              <a:t>Left Thruster =1, </a:t>
            </a:r>
            <a:br>
              <a:rPr lang="en-US" dirty="0"/>
            </a:br>
            <a:r>
              <a:rPr lang="en-US" dirty="0"/>
              <a:t>Main Thruster =2,</a:t>
            </a:r>
          </a:p>
          <a:p>
            <a:r>
              <a:rPr lang="en-US" dirty="0"/>
              <a:t>Right Thruster =3</a:t>
            </a:r>
          </a:p>
        </p:txBody>
      </p:sp>
      <p:sp>
        <p:nvSpPr>
          <p:cNvPr id="14" name="TextBox 13">
            <a:extLst>
              <a:ext uri="{FF2B5EF4-FFF2-40B4-BE49-F238E27FC236}">
                <a16:creationId xmlns:a16="http://schemas.microsoft.com/office/drawing/2014/main" id="{B8272F52-C3E8-2B46-948D-9118C5D87F03}"/>
              </a:ext>
            </a:extLst>
          </p:cNvPr>
          <p:cNvSpPr txBox="1"/>
          <p:nvPr/>
        </p:nvSpPr>
        <p:spPr>
          <a:xfrm>
            <a:off x="9256415" y="2974871"/>
            <a:ext cx="445956" cy="769441"/>
          </a:xfrm>
          <a:prstGeom prst="rect">
            <a:avLst/>
          </a:prstGeom>
          <a:noFill/>
        </p:spPr>
        <p:txBody>
          <a:bodyPr wrap="none" rtlCol="0">
            <a:spAutoFit/>
          </a:bodyPr>
          <a:lstStyle/>
          <a:p>
            <a:r>
              <a:rPr lang="en-US" sz="4400" dirty="0"/>
              <a:t>?</a:t>
            </a:r>
            <a:endParaRPr lang="en-US" sz="3600" dirty="0"/>
          </a:p>
        </p:txBody>
      </p:sp>
    </p:spTree>
    <p:extLst>
      <p:ext uri="{BB962C8B-B14F-4D97-AF65-F5344CB8AC3E}">
        <p14:creationId xmlns:p14="http://schemas.microsoft.com/office/powerpoint/2010/main" val="845665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dirty="0"/>
              <a:t>Agents need to decide actions based on observations</a:t>
            </a:r>
          </a:p>
        </p:txBody>
      </p:sp>
      <p:sp>
        <p:nvSpPr>
          <p:cNvPr id="8" name="Right Arrow 7">
            <a:extLst>
              <a:ext uri="{FF2B5EF4-FFF2-40B4-BE49-F238E27FC236}">
                <a16:creationId xmlns:a16="http://schemas.microsoft.com/office/drawing/2014/main" id="{F412DBCF-A860-A842-B65B-AB11DFED0543}"/>
              </a:ext>
            </a:extLst>
          </p:cNvPr>
          <p:cNvSpPr/>
          <p:nvPr/>
        </p:nvSpPr>
        <p:spPr>
          <a:xfrm>
            <a:off x="1404349" y="3007516"/>
            <a:ext cx="2413895" cy="1449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Observation</a:t>
            </a:r>
          </a:p>
        </p:txBody>
      </p:sp>
      <p:sp>
        <p:nvSpPr>
          <p:cNvPr id="6" name="TextBox 5">
            <a:extLst>
              <a:ext uri="{FF2B5EF4-FFF2-40B4-BE49-F238E27FC236}">
                <a16:creationId xmlns:a16="http://schemas.microsoft.com/office/drawing/2014/main" id="{3A0488EC-0271-C04B-A27B-297ACF1E7B9F}"/>
              </a:ext>
            </a:extLst>
          </p:cNvPr>
          <p:cNvSpPr txBox="1"/>
          <p:nvPr/>
        </p:nvSpPr>
        <p:spPr>
          <a:xfrm>
            <a:off x="1480131" y="1563383"/>
            <a:ext cx="1879104" cy="1015663"/>
          </a:xfrm>
          <a:prstGeom prst="rect">
            <a:avLst/>
          </a:prstGeom>
          <a:noFill/>
        </p:spPr>
        <p:txBody>
          <a:bodyPr wrap="none" rtlCol="0">
            <a:spAutoFit/>
          </a:bodyPr>
          <a:lstStyle/>
          <a:p>
            <a:r>
              <a:rPr lang="en-US" sz="2000" dirty="0"/>
              <a:t>Position (X,Y), </a:t>
            </a:r>
            <a:br>
              <a:rPr lang="en-US" sz="2000" dirty="0"/>
            </a:br>
            <a:r>
              <a:rPr lang="en-US" sz="2000" dirty="0"/>
              <a:t>Velocity, Angle, </a:t>
            </a:r>
          </a:p>
          <a:p>
            <a:r>
              <a:rPr lang="en-US" sz="2000" dirty="0"/>
              <a:t>Angular Velocity</a:t>
            </a:r>
          </a:p>
        </p:txBody>
      </p:sp>
      <p:sp>
        <p:nvSpPr>
          <p:cNvPr id="13" name="TextBox 12">
            <a:extLst>
              <a:ext uri="{FF2B5EF4-FFF2-40B4-BE49-F238E27FC236}">
                <a16:creationId xmlns:a16="http://schemas.microsoft.com/office/drawing/2014/main" id="{2D35D04B-38A5-2D47-B3FF-A695B9DF97EA}"/>
              </a:ext>
            </a:extLst>
          </p:cNvPr>
          <p:cNvSpPr txBox="1"/>
          <p:nvPr/>
        </p:nvSpPr>
        <p:spPr>
          <a:xfrm>
            <a:off x="8242177" y="1471049"/>
            <a:ext cx="1909241" cy="1200329"/>
          </a:xfrm>
          <a:prstGeom prst="rect">
            <a:avLst/>
          </a:prstGeom>
          <a:noFill/>
        </p:spPr>
        <p:txBody>
          <a:bodyPr wrap="none" rtlCol="0">
            <a:spAutoFit/>
          </a:bodyPr>
          <a:lstStyle/>
          <a:p>
            <a:r>
              <a:rPr lang="en-US" dirty="0"/>
              <a:t>Do Nothing =0, </a:t>
            </a:r>
          </a:p>
          <a:p>
            <a:r>
              <a:rPr lang="en-US" dirty="0"/>
              <a:t>Left Thruster =1, </a:t>
            </a:r>
            <a:br>
              <a:rPr lang="en-US" dirty="0"/>
            </a:br>
            <a:r>
              <a:rPr lang="en-US" dirty="0"/>
              <a:t>Main Thruster =2,</a:t>
            </a:r>
          </a:p>
          <a:p>
            <a:r>
              <a:rPr lang="en-US" dirty="0"/>
              <a:t>Right Thruster =3</a:t>
            </a:r>
          </a:p>
        </p:txBody>
      </p:sp>
      <p:grpSp>
        <p:nvGrpSpPr>
          <p:cNvPr id="7" name="Group 6">
            <a:extLst>
              <a:ext uri="{FF2B5EF4-FFF2-40B4-BE49-F238E27FC236}">
                <a16:creationId xmlns:a16="http://schemas.microsoft.com/office/drawing/2014/main" id="{502B48DD-3B81-8D41-9A62-3D0B00764B20}"/>
              </a:ext>
            </a:extLst>
          </p:cNvPr>
          <p:cNvGrpSpPr/>
          <p:nvPr/>
        </p:nvGrpSpPr>
        <p:grpSpPr>
          <a:xfrm>
            <a:off x="4272655" y="1270000"/>
            <a:ext cx="3060700" cy="4318000"/>
            <a:chOff x="7947992" y="1823482"/>
            <a:chExt cx="3060700" cy="4318000"/>
          </a:xfrm>
        </p:grpSpPr>
        <p:sp>
          <p:nvSpPr>
            <p:cNvPr id="22" name="Rounded Rectangle 21">
              <a:extLst>
                <a:ext uri="{FF2B5EF4-FFF2-40B4-BE49-F238E27FC236}">
                  <a16:creationId xmlns:a16="http://schemas.microsoft.com/office/drawing/2014/main" id="{ABDA8F1C-3E02-1746-A9C2-634CD7A6901F}"/>
                </a:ext>
              </a:extLst>
            </p:cNvPr>
            <p:cNvSpPr/>
            <p:nvPr/>
          </p:nvSpPr>
          <p:spPr>
            <a:xfrm rot="5400000">
              <a:off x="7319342" y="2452132"/>
              <a:ext cx="4318000" cy="30607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57272A83-8E49-FB49-94DB-EA40CDDACFA6}"/>
                </a:ext>
              </a:extLst>
            </p:cNvPr>
            <p:cNvSpPr/>
            <p:nvPr/>
          </p:nvSpPr>
          <p:spPr>
            <a:xfrm rot="5400000">
              <a:off x="7734750" y="2851735"/>
              <a:ext cx="3487182" cy="2261495"/>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4E1B6C07-4166-BC4D-97D5-5E8830CCA309}"/>
                </a:ext>
              </a:extLst>
            </p:cNvPr>
            <p:cNvPicPr>
              <a:picLocks noChangeAspect="1"/>
            </p:cNvPicPr>
            <p:nvPr/>
          </p:nvPicPr>
          <p:blipFill>
            <a:blip r:embed="rId3"/>
            <a:stretch>
              <a:fillRect/>
            </a:stretch>
          </p:blipFill>
          <p:spPr>
            <a:xfrm>
              <a:off x="8291312" y="2504843"/>
              <a:ext cx="2328073" cy="2328073"/>
            </a:xfrm>
            <a:prstGeom prst="rect">
              <a:avLst/>
            </a:prstGeom>
          </p:spPr>
        </p:pic>
        <p:sp>
          <p:nvSpPr>
            <p:cNvPr id="14" name="TextBox 13">
              <a:extLst>
                <a:ext uri="{FF2B5EF4-FFF2-40B4-BE49-F238E27FC236}">
                  <a16:creationId xmlns:a16="http://schemas.microsoft.com/office/drawing/2014/main" id="{B8272F52-C3E8-2B46-948D-9118C5D87F03}"/>
                </a:ext>
              </a:extLst>
            </p:cNvPr>
            <p:cNvSpPr txBox="1"/>
            <p:nvPr/>
          </p:nvSpPr>
          <p:spPr>
            <a:xfrm>
              <a:off x="9256415" y="2974871"/>
              <a:ext cx="445956" cy="769441"/>
            </a:xfrm>
            <a:prstGeom prst="rect">
              <a:avLst/>
            </a:prstGeom>
            <a:noFill/>
          </p:spPr>
          <p:txBody>
            <a:bodyPr wrap="none" rtlCol="0">
              <a:spAutoFit/>
            </a:bodyPr>
            <a:lstStyle/>
            <a:p>
              <a:r>
                <a:rPr lang="en-US" sz="4400" dirty="0"/>
                <a:t>?</a:t>
              </a:r>
              <a:endParaRPr lang="en-US" sz="3600" dirty="0"/>
            </a:p>
          </p:txBody>
        </p:sp>
      </p:grpSp>
      <p:sp>
        <p:nvSpPr>
          <p:cNvPr id="19" name="TextBox 18">
            <a:extLst>
              <a:ext uri="{FF2B5EF4-FFF2-40B4-BE49-F238E27FC236}">
                <a16:creationId xmlns:a16="http://schemas.microsoft.com/office/drawing/2014/main" id="{2188ED91-727D-B541-AAB1-4B8BE7FEE223}"/>
              </a:ext>
            </a:extLst>
          </p:cNvPr>
          <p:cNvSpPr txBox="1"/>
          <p:nvPr/>
        </p:nvSpPr>
        <p:spPr>
          <a:xfrm>
            <a:off x="5219735" y="4457074"/>
            <a:ext cx="1166538" cy="584775"/>
          </a:xfrm>
          <a:prstGeom prst="rect">
            <a:avLst/>
          </a:prstGeom>
          <a:noFill/>
        </p:spPr>
        <p:txBody>
          <a:bodyPr wrap="none" rtlCol="0">
            <a:spAutoFit/>
          </a:bodyPr>
          <a:lstStyle/>
          <a:p>
            <a:r>
              <a:rPr lang="en-US" sz="3200" dirty="0"/>
              <a:t>Agent</a:t>
            </a:r>
          </a:p>
        </p:txBody>
      </p:sp>
      <p:sp>
        <p:nvSpPr>
          <p:cNvPr id="16" name="Right Arrow 15">
            <a:extLst>
              <a:ext uri="{FF2B5EF4-FFF2-40B4-BE49-F238E27FC236}">
                <a16:creationId xmlns:a16="http://schemas.microsoft.com/office/drawing/2014/main" id="{10779BF6-C087-1944-B5F6-1B9BF008DB05}"/>
              </a:ext>
            </a:extLst>
          </p:cNvPr>
          <p:cNvSpPr/>
          <p:nvPr/>
        </p:nvSpPr>
        <p:spPr>
          <a:xfrm>
            <a:off x="7857651" y="3007516"/>
            <a:ext cx="2413895" cy="1449558"/>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Action</a:t>
            </a:r>
          </a:p>
        </p:txBody>
      </p:sp>
      <p:sp>
        <p:nvSpPr>
          <p:cNvPr id="10" name="TextBox 9">
            <a:extLst>
              <a:ext uri="{FF2B5EF4-FFF2-40B4-BE49-F238E27FC236}">
                <a16:creationId xmlns:a16="http://schemas.microsoft.com/office/drawing/2014/main" id="{1257D54B-E480-A045-8E4D-C90D98E37338}"/>
              </a:ext>
            </a:extLst>
          </p:cNvPr>
          <p:cNvSpPr txBox="1"/>
          <p:nvPr/>
        </p:nvSpPr>
        <p:spPr>
          <a:xfrm>
            <a:off x="1581807" y="5172592"/>
            <a:ext cx="2234138" cy="954107"/>
          </a:xfrm>
          <a:prstGeom prst="rect">
            <a:avLst/>
          </a:prstGeom>
          <a:noFill/>
        </p:spPr>
        <p:txBody>
          <a:bodyPr wrap="none" rtlCol="0">
            <a:spAutoFit/>
          </a:bodyPr>
          <a:lstStyle/>
          <a:p>
            <a:r>
              <a:rPr lang="en-US" sz="2800" b="1" dirty="0">
                <a:solidFill>
                  <a:srgbClr val="7030A0"/>
                </a:solidFill>
              </a:rPr>
              <a:t>Observations </a:t>
            </a:r>
          </a:p>
          <a:p>
            <a:r>
              <a:rPr lang="en-US" sz="2800" b="1" dirty="0">
                <a:solidFill>
                  <a:srgbClr val="7030A0"/>
                </a:solidFill>
              </a:rPr>
              <a:t>are numbers</a:t>
            </a:r>
          </a:p>
        </p:txBody>
      </p:sp>
      <p:sp>
        <p:nvSpPr>
          <p:cNvPr id="18" name="TextBox 17">
            <a:extLst>
              <a:ext uri="{FF2B5EF4-FFF2-40B4-BE49-F238E27FC236}">
                <a16:creationId xmlns:a16="http://schemas.microsoft.com/office/drawing/2014/main" id="{72B486F2-4262-F546-B5FC-11F0E4C7811A}"/>
              </a:ext>
            </a:extLst>
          </p:cNvPr>
          <p:cNvSpPr txBox="1"/>
          <p:nvPr/>
        </p:nvSpPr>
        <p:spPr>
          <a:xfrm>
            <a:off x="8085211" y="5147192"/>
            <a:ext cx="2066207" cy="954107"/>
          </a:xfrm>
          <a:prstGeom prst="rect">
            <a:avLst/>
          </a:prstGeom>
          <a:noFill/>
        </p:spPr>
        <p:txBody>
          <a:bodyPr wrap="none" rtlCol="0">
            <a:spAutoFit/>
          </a:bodyPr>
          <a:lstStyle/>
          <a:p>
            <a:r>
              <a:rPr lang="en-US" sz="2800" b="1" dirty="0">
                <a:solidFill>
                  <a:srgbClr val="7030A0"/>
                </a:solidFill>
              </a:rPr>
              <a:t>Actions </a:t>
            </a:r>
          </a:p>
          <a:p>
            <a:r>
              <a:rPr lang="en-US" sz="2800" b="1" dirty="0">
                <a:solidFill>
                  <a:srgbClr val="7030A0"/>
                </a:solidFill>
              </a:rPr>
              <a:t>are numbers</a:t>
            </a:r>
          </a:p>
        </p:txBody>
      </p:sp>
    </p:spTree>
    <p:extLst>
      <p:ext uri="{BB962C8B-B14F-4D97-AF65-F5344CB8AC3E}">
        <p14:creationId xmlns:p14="http://schemas.microsoft.com/office/powerpoint/2010/main" val="119272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dirty="0"/>
              <a:t>A Neural Network Agent</a:t>
            </a:r>
          </a:p>
        </p:txBody>
      </p:sp>
      <p:sp>
        <p:nvSpPr>
          <p:cNvPr id="8" name="Right Arrow 7">
            <a:extLst>
              <a:ext uri="{FF2B5EF4-FFF2-40B4-BE49-F238E27FC236}">
                <a16:creationId xmlns:a16="http://schemas.microsoft.com/office/drawing/2014/main" id="{F412DBCF-A860-A842-B65B-AB11DFED0543}"/>
              </a:ext>
            </a:extLst>
          </p:cNvPr>
          <p:cNvSpPr/>
          <p:nvPr/>
        </p:nvSpPr>
        <p:spPr>
          <a:xfrm>
            <a:off x="5789" y="2955211"/>
            <a:ext cx="1696012" cy="1449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Observation</a:t>
            </a:r>
          </a:p>
        </p:txBody>
      </p:sp>
      <p:sp>
        <p:nvSpPr>
          <p:cNvPr id="19" name="TextBox 18">
            <a:extLst>
              <a:ext uri="{FF2B5EF4-FFF2-40B4-BE49-F238E27FC236}">
                <a16:creationId xmlns:a16="http://schemas.microsoft.com/office/drawing/2014/main" id="{2188ED91-727D-B541-AAB1-4B8BE7FEE223}"/>
              </a:ext>
            </a:extLst>
          </p:cNvPr>
          <p:cNvSpPr txBox="1"/>
          <p:nvPr/>
        </p:nvSpPr>
        <p:spPr>
          <a:xfrm>
            <a:off x="5219735" y="5887521"/>
            <a:ext cx="1166538" cy="584775"/>
          </a:xfrm>
          <a:prstGeom prst="rect">
            <a:avLst/>
          </a:prstGeom>
          <a:noFill/>
        </p:spPr>
        <p:txBody>
          <a:bodyPr wrap="none" rtlCol="0">
            <a:spAutoFit/>
          </a:bodyPr>
          <a:lstStyle/>
          <a:p>
            <a:r>
              <a:rPr lang="en-US" sz="3200" dirty="0"/>
              <a:t>Agent</a:t>
            </a:r>
          </a:p>
        </p:txBody>
      </p:sp>
      <p:sp>
        <p:nvSpPr>
          <p:cNvPr id="16" name="Right Arrow 15">
            <a:extLst>
              <a:ext uri="{FF2B5EF4-FFF2-40B4-BE49-F238E27FC236}">
                <a16:creationId xmlns:a16="http://schemas.microsoft.com/office/drawing/2014/main" id="{10779BF6-C087-1944-B5F6-1B9BF008DB05}"/>
              </a:ext>
            </a:extLst>
          </p:cNvPr>
          <p:cNvSpPr/>
          <p:nvPr/>
        </p:nvSpPr>
        <p:spPr>
          <a:xfrm>
            <a:off x="10151418" y="2955211"/>
            <a:ext cx="2040582" cy="1449558"/>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Action</a:t>
            </a:r>
          </a:p>
        </p:txBody>
      </p:sp>
      <p:sp>
        <p:nvSpPr>
          <p:cNvPr id="10" name="TextBox 9">
            <a:extLst>
              <a:ext uri="{FF2B5EF4-FFF2-40B4-BE49-F238E27FC236}">
                <a16:creationId xmlns:a16="http://schemas.microsoft.com/office/drawing/2014/main" id="{1257D54B-E480-A045-8E4D-C90D98E37338}"/>
              </a:ext>
            </a:extLst>
          </p:cNvPr>
          <p:cNvSpPr txBox="1"/>
          <p:nvPr/>
        </p:nvSpPr>
        <p:spPr>
          <a:xfrm>
            <a:off x="1581807" y="5172592"/>
            <a:ext cx="2234138" cy="954107"/>
          </a:xfrm>
          <a:prstGeom prst="rect">
            <a:avLst/>
          </a:prstGeom>
          <a:noFill/>
        </p:spPr>
        <p:txBody>
          <a:bodyPr wrap="none" rtlCol="0">
            <a:spAutoFit/>
          </a:bodyPr>
          <a:lstStyle/>
          <a:p>
            <a:r>
              <a:rPr lang="en-US" sz="2800" b="1" dirty="0">
                <a:solidFill>
                  <a:srgbClr val="7030A0"/>
                </a:solidFill>
              </a:rPr>
              <a:t>Observations </a:t>
            </a:r>
          </a:p>
          <a:p>
            <a:r>
              <a:rPr lang="en-US" sz="2800" b="1" dirty="0">
                <a:solidFill>
                  <a:srgbClr val="7030A0"/>
                </a:solidFill>
              </a:rPr>
              <a:t>are numbers</a:t>
            </a:r>
          </a:p>
        </p:txBody>
      </p:sp>
      <p:sp>
        <p:nvSpPr>
          <p:cNvPr id="18" name="TextBox 17">
            <a:extLst>
              <a:ext uri="{FF2B5EF4-FFF2-40B4-BE49-F238E27FC236}">
                <a16:creationId xmlns:a16="http://schemas.microsoft.com/office/drawing/2014/main" id="{72B486F2-4262-F546-B5FC-11F0E4C7811A}"/>
              </a:ext>
            </a:extLst>
          </p:cNvPr>
          <p:cNvSpPr txBox="1"/>
          <p:nvPr/>
        </p:nvSpPr>
        <p:spPr>
          <a:xfrm>
            <a:off x="8085211" y="5147192"/>
            <a:ext cx="2066207" cy="954107"/>
          </a:xfrm>
          <a:prstGeom prst="rect">
            <a:avLst/>
          </a:prstGeom>
          <a:noFill/>
        </p:spPr>
        <p:txBody>
          <a:bodyPr wrap="none" rtlCol="0">
            <a:spAutoFit/>
          </a:bodyPr>
          <a:lstStyle/>
          <a:p>
            <a:r>
              <a:rPr lang="en-US" sz="2800" b="1" dirty="0">
                <a:solidFill>
                  <a:srgbClr val="7030A0"/>
                </a:solidFill>
              </a:rPr>
              <a:t>Actions </a:t>
            </a:r>
          </a:p>
          <a:p>
            <a:r>
              <a:rPr lang="en-US" sz="2800" b="1" dirty="0">
                <a:solidFill>
                  <a:srgbClr val="7030A0"/>
                </a:solidFill>
              </a:rPr>
              <a:t>are numbers</a:t>
            </a:r>
          </a:p>
        </p:txBody>
      </p:sp>
      <p:sp>
        <p:nvSpPr>
          <p:cNvPr id="3" name="TextBox 2">
            <a:extLst>
              <a:ext uri="{FF2B5EF4-FFF2-40B4-BE49-F238E27FC236}">
                <a16:creationId xmlns:a16="http://schemas.microsoft.com/office/drawing/2014/main" id="{E3E2D02F-6AA9-DA42-B0AA-25853F770EA7}"/>
              </a:ext>
            </a:extLst>
          </p:cNvPr>
          <p:cNvSpPr txBox="1"/>
          <p:nvPr/>
        </p:nvSpPr>
        <p:spPr>
          <a:xfrm>
            <a:off x="4058969" y="1110289"/>
            <a:ext cx="3488071" cy="707886"/>
          </a:xfrm>
          <a:prstGeom prst="rect">
            <a:avLst/>
          </a:prstGeom>
          <a:noFill/>
        </p:spPr>
        <p:txBody>
          <a:bodyPr wrap="none" rtlCol="0">
            <a:spAutoFit/>
          </a:bodyPr>
          <a:lstStyle/>
          <a:p>
            <a:r>
              <a:rPr lang="en-US" sz="4000" dirty="0"/>
              <a:t>Neural Network</a:t>
            </a:r>
          </a:p>
        </p:txBody>
      </p:sp>
      <p:sp>
        <p:nvSpPr>
          <p:cNvPr id="4" name="Oval 3">
            <a:extLst>
              <a:ext uri="{FF2B5EF4-FFF2-40B4-BE49-F238E27FC236}">
                <a16:creationId xmlns:a16="http://schemas.microsoft.com/office/drawing/2014/main" id="{40DF034C-4276-3046-8C30-AF17D0B14546}"/>
              </a:ext>
            </a:extLst>
          </p:cNvPr>
          <p:cNvSpPr/>
          <p:nvPr/>
        </p:nvSpPr>
        <p:spPr>
          <a:xfrm>
            <a:off x="3270335" y="2813547"/>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246C55-2688-FF46-BC55-DEC644AE2393}"/>
              </a:ext>
            </a:extLst>
          </p:cNvPr>
          <p:cNvSpPr/>
          <p:nvPr/>
        </p:nvSpPr>
        <p:spPr>
          <a:xfrm>
            <a:off x="3270334" y="3244218"/>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EB790BB-C43C-B74C-ACDC-E9FF4721388E}"/>
              </a:ext>
            </a:extLst>
          </p:cNvPr>
          <p:cNvSpPr/>
          <p:nvPr/>
        </p:nvSpPr>
        <p:spPr>
          <a:xfrm>
            <a:off x="3270333" y="3669172"/>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D987F85-55C7-774F-8CCA-DB5B2C0691EC}"/>
              </a:ext>
            </a:extLst>
          </p:cNvPr>
          <p:cNvSpPr/>
          <p:nvPr/>
        </p:nvSpPr>
        <p:spPr>
          <a:xfrm>
            <a:off x="3270333" y="4094126"/>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E803AB-C5F7-0845-8EBF-DDE95F038166}"/>
              </a:ext>
            </a:extLst>
          </p:cNvPr>
          <p:cNvSpPr/>
          <p:nvPr/>
        </p:nvSpPr>
        <p:spPr>
          <a:xfrm>
            <a:off x="3283031" y="4519080"/>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619111-DC89-3D49-A8A6-07ED7D7A380B}"/>
              </a:ext>
            </a:extLst>
          </p:cNvPr>
          <p:cNvSpPr txBox="1"/>
          <p:nvPr/>
        </p:nvSpPr>
        <p:spPr>
          <a:xfrm>
            <a:off x="1931171" y="2820910"/>
            <a:ext cx="1109791" cy="369332"/>
          </a:xfrm>
          <a:prstGeom prst="rect">
            <a:avLst/>
          </a:prstGeom>
          <a:noFill/>
        </p:spPr>
        <p:txBody>
          <a:bodyPr wrap="none" rtlCol="0">
            <a:spAutoFit/>
          </a:bodyPr>
          <a:lstStyle/>
          <a:p>
            <a:r>
              <a:rPr lang="en-US" dirty="0"/>
              <a:t>Position X</a:t>
            </a:r>
          </a:p>
        </p:txBody>
      </p:sp>
      <p:sp>
        <p:nvSpPr>
          <p:cNvPr id="26" name="TextBox 25">
            <a:extLst>
              <a:ext uri="{FF2B5EF4-FFF2-40B4-BE49-F238E27FC236}">
                <a16:creationId xmlns:a16="http://schemas.microsoft.com/office/drawing/2014/main" id="{872377FA-3EB9-574E-93F9-CA890554573E}"/>
              </a:ext>
            </a:extLst>
          </p:cNvPr>
          <p:cNvSpPr txBox="1"/>
          <p:nvPr/>
        </p:nvSpPr>
        <p:spPr>
          <a:xfrm>
            <a:off x="1931170" y="3217786"/>
            <a:ext cx="1101776" cy="369332"/>
          </a:xfrm>
          <a:prstGeom prst="rect">
            <a:avLst/>
          </a:prstGeom>
          <a:noFill/>
        </p:spPr>
        <p:txBody>
          <a:bodyPr wrap="none" rtlCol="0">
            <a:spAutoFit/>
          </a:bodyPr>
          <a:lstStyle/>
          <a:p>
            <a:r>
              <a:rPr lang="en-US" dirty="0"/>
              <a:t>Position Y</a:t>
            </a:r>
          </a:p>
        </p:txBody>
      </p:sp>
      <p:sp>
        <p:nvSpPr>
          <p:cNvPr id="27" name="TextBox 26">
            <a:extLst>
              <a:ext uri="{FF2B5EF4-FFF2-40B4-BE49-F238E27FC236}">
                <a16:creationId xmlns:a16="http://schemas.microsoft.com/office/drawing/2014/main" id="{9BB89708-07CF-5F48-8AAB-66B04CECBBEB}"/>
              </a:ext>
            </a:extLst>
          </p:cNvPr>
          <p:cNvSpPr txBox="1"/>
          <p:nvPr/>
        </p:nvSpPr>
        <p:spPr>
          <a:xfrm>
            <a:off x="1939186" y="3648506"/>
            <a:ext cx="926600" cy="369332"/>
          </a:xfrm>
          <a:prstGeom prst="rect">
            <a:avLst/>
          </a:prstGeom>
          <a:noFill/>
        </p:spPr>
        <p:txBody>
          <a:bodyPr wrap="none" rtlCol="0">
            <a:spAutoFit/>
          </a:bodyPr>
          <a:lstStyle/>
          <a:p>
            <a:r>
              <a:rPr lang="en-US" dirty="0"/>
              <a:t>Velocity</a:t>
            </a:r>
          </a:p>
        </p:txBody>
      </p:sp>
      <p:sp>
        <p:nvSpPr>
          <p:cNvPr id="28" name="TextBox 27">
            <a:extLst>
              <a:ext uri="{FF2B5EF4-FFF2-40B4-BE49-F238E27FC236}">
                <a16:creationId xmlns:a16="http://schemas.microsoft.com/office/drawing/2014/main" id="{054C29CC-237A-364B-B963-DF57E60E913D}"/>
              </a:ext>
            </a:extLst>
          </p:cNvPr>
          <p:cNvSpPr txBox="1"/>
          <p:nvPr/>
        </p:nvSpPr>
        <p:spPr>
          <a:xfrm>
            <a:off x="1939186" y="4067694"/>
            <a:ext cx="716863" cy="369332"/>
          </a:xfrm>
          <a:prstGeom prst="rect">
            <a:avLst/>
          </a:prstGeom>
          <a:noFill/>
        </p:spPr>
        <p:txBody>
          <a:bodyPr wrap="none" rtlCol="0">
            <a:spAutoFit/>
          </a:bodyPr>
          <a:lstStyle/>
          <a:p>
            <a:r>
              <a:rPr lang="en-US" dirty="0"/>
              <a:t>Angle</a:t>
            </a:r>
          </a:p>
        </p:txBody>
      </p:sp>
      <p:sp>
        <p:nvSpPr>
          <p:cNvPr id="29" name="TextBox 28">
            <a:extLst>
              <a:ext uri="{FF2B5EF4-FFF2-40B4-BE49-F238E27FC236}">
                <a16:creationId xmlns:a16="http://schemas.microsoft.com/office/drawing/2014/main" id="{B571914B-8E72-2E4A-B052-185924199C8C}"/>
              </a:ext>
            </a:extLst>
          </p:cNvPr>
          <p:cNvSpPr txBox="1"/>
          <p:nvPr/>
        </p:nvSpPr>
        <p:spPr>
          <a:xfrm>
            <a:off x="1939186" y="4519080"/>
            <a:ext cx="1098378" cy="369332"/>
          </a:xfrm>
          <a:prstGeom prst="rect">
            <a:avLst/>
          </a:prstGeom>
          <a:noFill/>
        </p:spPr>
        <p:txBody>
          <a:bodyPr wrap="none" rtlCol="0">
            <a:spAutoFit/>
          </a:bodyPr>
          <a:lstStyle/>
          <a:p>
            <a:r>
              <a:rPr lang="en-US" dirty="0"/>
              <a:t>Angular V</a:t>
            </a:r>
          </a:p>
        </p:txBody>
      </p:sp>
      <p:sp>
        <p:nvSpPr>
          <p:cNvPr id="31" name="Oval 30">
            <a:extLst>
              <a:ext uri="{FF2B5EF4-FFF2-40B4-BE49-F238E27FC236}">
                <a16:creationId xmlns:a16="http://schemas.microsoft.com/office/drawing/2014/main" id="{688598E1-68A7-B44F-B1A2-009F96A4299B}"/>
              </a:ext>
            </a:extLst>
          </p:cNvPr>
          <p:cNvSpPr/>
          <p:nvPr/>
        </p:nvSpPr>
        <p:spPr>
          <a:xfrm>
            <a:off x="7904279" y="2904487"/>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06D5674-F3F7-484B-9829-31A1AE77E2A5}"/>
              </a:ext>
            </a:extLst>
          </p:cNvPr>
          <p:cNvSpPr/>
          <p:nvPr/>
        </p:nvSpPr>
        <p:spPr>
          <a:xfrm>
            <a:off x="7904278" y="3329441"/>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87871B-9E78-0345-9988-6D19017DF495}"/>
              </a:ext>
            </a:extLst>
          </p:cNvPr>
          <p:cNvSpPr/>
          <p:nvPr/>
        </p:nvSpPr>
        <p:spPr>
          <a:xfrm>
            <a:off x="7904278" y="3754395"/>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D560E2-53B9-904A-8F6D-03531AB23BDD}"/>
              </a:ext>
            </a:extLst>
          </p:cNvPr>
          <p:cNvSpPr/>
          <p:nvPr/>
        </p:nvSpPr>
        <p:spPr>
          <a:xfrm>
            <a:off x="7916976" y="4179349"/>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4DD94A8-C837-1141-A76E-FDAC2513B645}"/>
              </a:ext>
            </a:extLst>
          </p:cNvPr>
          <p:cNvSpPr txBox="1"/>
          <p:nvPr/>
        </p:nvSpPr>
        <p:spPr>
          <a:xfrm>
            <a:off x="8352687" y="2882226"/>
            <a:ext cx="1255472" cy="369332"/>
          </a:xfrm>
          <a:prstGeom prst="rect">
            <a:avLst/>
          </a:prstGeom>
          <a:noFill/>
        </p:spPr>
        <p:txBody>
          <a:bodyPr wrap="none" rtlCol="0">
            <a:spAutoFit/>
          </a:bodyPr>
          <a:lstStyle/>
          <a:p>
            <a:r>
              <a:rPr lang="en-US" dirty="0"/>
              <a:t>Do Nothing</a:t>
            </a:r>
          </a:p>
        </p:txBody>
      </p:sp>
      <p:sp>
        <p:nvSpPr>
          <p:cNvPr id="36" name="TextBox 35">
            <a:extLst>
              <a:ext uri="{FF2B5EF4-FFF2-40B4-BE49-F238E27FC236}">
                <a16:creationId xmlns:a16="http://schemas.microsoft.com/office/drawing/2014/main" id="{F452416E-E003-1248-B098-37B2AC18A785}"/>
              </a:ext>
            </a:extLst>
          </p:cNvPr>
          <p:cNvSpPr txBox="1"/>
          <p:nvPr/>
        </p:nvSpPr>
        <p:spPr>
          <a:xfrm>
            <a:off x="8352687" y="3277740"/>
            <a:ext cx="1389419" cy="369332"/>
          </a:xfrm>
          <a:prstGeom prst="rect">
            <a:avLst/>
          </a:prstGeom>
          <a:noFill/>
        </p:spPr>
        <p:txBody>
          <a:bodyPr wrap="none" rtlCol="0">
            <a:spAutoFit/>
          </a:bodyPr>
          <a:lstStyle/>
          <a:p>
            <a:r>
              <a:rPr lang="en-US" dirty="0"/>
              <a:t>Left Thruster</a:t>
            </a:r>
          </a:p>
        </p:txBody>
      </p:sp>
      <p:sp>
        <p:nvSpPr>
          <p:cNvPr id="37" name="TextBox 36">
            <a:extLst>
              <a:ext uri="{FF2B5EF4-FFF2-40B4-BE49-F238E27FC236}">
                <a16:creationId xmlns:a16="http://schemas.microsoft.com/office/drawing/2014/main" id="{EA40901F-A4AD-104B-BC51-ADB3CBB6001B}"/>
              </a:ext>
            </a:extLst>
          </p:cNvPr>
          <p:cNvSpPr txBox="1"/>
          <p:nvPr/>
        </p:nvSpPr>
        <p:spPr>
          <a:xfrm>
            <a:off x="8340981" y="3718336"/>
            <a:ext cx="1513299" cy="369332"/>
          </a:xfrm>
          <a:prstGeom prst="rect">
            <a:avLst/>
          </a:prstGeom>
          <a:noFill/>
        </p:spPr>
        <p:txBody>
          <a:bodyPr wrap="none" rtlCol="0">
            <a:spAutoFit/>
          </a:bodyPr>
          <a:lstStyle/>
          <a:p>
            <a:r>
              <a:rPr lang="en-US" dirty="0"/>
              <a:t>Main Thruster</a:t>
            </a:r>
          </a:p>
        </p:txBody>
      </p:sp>
      <p:sp>
        <p:nvSpPr>
          <p:cNvPr id="38" name="TextBox 37">
            <a:extLst>
              <a:ext uri="{FF2B5EF4-FFF2-40B4-BE49-F238E27FC236}">
                <a16:creationId xmlns:a16="http://schemas.microsoft.com/office/drawing/2014/main" id="{83709210-C547-0442-B9BD-713C3CF27A2E}"/>
              </a:ext>
            </a:extLst>
          </p:cNvPr>
          <p:cNvSpPr txBox="1"/>
          <p:nvPr/>
        </p:nvSpPr>
        <p:spPr>
          <a:xfrm>
            <a:off x="8340980" y="4177209"/>
            <a:ext cx="1514389" cy="369332"/>
          </a:xfrm>
          <a:prstGeom prst="rect">
            <a:avLst/>
          </a:prstGeom>
          <a:noFill/>
        </p:spPr>
        <p:txBody>
          <a:bodyPr wrap="none" rtlCol="0">
            <a:spAutoFit/>
          </a:bodyPr>
          <a:lstStyle/>
          <a:p>
            <a:r>
              <a:rPr lang="en-US" dirty="0"/>
              <a:t>Right Thruster</a:t>
            </a:r>
          </a:p>
        </p:txBody>
      </p:sp>
      <p:sp>
        <p:nvSpPr>
          <p:cNvPr id="39" name="Oval 38">
            <a:extLst>
              <a:ext uri="{FF2B5EF4-FFF2-40B4-BE49-F238E27FC236}">
                <a16:creationId xmlns:a16="http://schemas.microsoft.com/office/drawing/2014/main" id="{03C76F77-9850-7D46-B0BE-0BB24DCDDAA4}"/>
              </a:ext>
            </a:extLst>
          </p:cNvPr>
          <p:cNvSpPr/>
          <p:nvPr/>
        </p:nvSpPr>
        <p:spPr>
          <a:xfrm>
            <a:off x="4860940"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434C9AD-FA3B-D248-A821-201179E0A1FA}"/>
              </a:ext>
            </a:extLst>
          </p:cNvPr>
          <p:cNvSpPr/>
          <p:nvPr/>
        </p:nvSpPr>
        <p:spPr>
          <a:xfrm>
            <a:off x="4860939"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E0CABF1-7545-2A48-BF40-03B016B6F1E5}"/>
              </a:ext>
            </a:extLst>
          </p:cNvPr>
          <p:cNvSpPr/>
          <p:nvPr/>
        </p:nvSpPr>
        <p:spPr>
          <a:xfrm>
            <a:off x="4860938"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5E474D-3982-4D48-B213-7BB448FF7082}"/>
              </a:ext>
            </a:extLst>
          </p:cNvPr>
          <p:cNvSpPr/>
          <p:nvPr/>
        </p:nvSpPr>
        <p:spPr>
          <a:xfrm>
            <a:off x="4860938" y="320871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5FC305D-6EF6-E040-BDFC-13084672F709}"/>
              </a:ext>
            </a:extLst>
          </p:cNvPr>
          <p:cNvSpPr/>
          <p:nvPr/>
        </p:nvSpPr>
        <p:spPr>
          <a:xfrm>
            <a:off x="4860936" y="3633669"/>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AC8AA4-C975-154E-B037-F522338BFEFD}"/>
              </a:ext>
            </a:extLst>
          </p:cNvPr>
          <p:cNvSpPr/>
          <p:nvPr/>
        </p:nvSpPr>
        <p:spPr>
          <a:xfrm>
            <a:off x="4870359" y="4065620"/>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FC99C-DCAE-5E45-BB66-B04D5655082E}"/>
              </a:ext>
            </a:extLst>
          </p:cNvPr>
          <p:cNvSpPr/>
          <p:nvPr/>
        </p:nvSpPr>
        <p:spPr>
          <a:xfrm>
            <a:off x="4870359"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02D9AC4-8721-F547-8AC4-1E221FFEF4C5}"/>
              </a:ext>
            </a:extLst>
          </p:cNvPr>
          <p:cNvSpPr/>
          <p:nvPr/>
        </p:nvSpPr>
        <p:spPr>
          <a:xfrm>
            <a:off x="4883057"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FB95392-A796-9542-B9EC-B4A66EB17DB7}"/>
              </a:ext>
            </a:extLst>
          </p:cNvPr>
          <p:cNvSpPr/>
          <p:nvPr/>
        </p:nvSpPr>
        <p:spPr>
          <a:xfrm>
            <a:off x="6426832"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F1B2B8-F7D6-A544-AC39-B0D48B88CA1E}"/>
              </a:ext>
            </a:extLst>
          </p:cNvPr>
          <p:cNvSpPr/>
          <p:nvPr/>
        </p:nvSpPr>
        <p:spPr>
          <a:xfrm>
            <a:off x="6426831"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516EBAD-231D-744F-8950-87DEF65D2DFA}"/>
              </a:ext>
            </a:extLst>
          </p:cNvPr>
          <p:cNvSpPr/>
          <p:nvPr/>
        </p:nvSpPr>
        <p:spPr>
          <a:xfrm>
            <a:off x="6426830"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8D0A8AD-15A8-C84C-975D-F6F470B7DF8D}"/>
              </a:ext>
            </a:extLst>
          </p:cNvPr>
          <p:cNvSpPr/>
          <p:nvPr/>
        </p:nvSpPr>
        <p:spPr>
          <a:xfrm>
            <a:off x="6426830" y="320871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30DF047-6B75-3643-BE65-D49C38102CE6}"/>
              </a:ext>
            </a:extLst>
          </p:cNvPr>
          <p:cNvSpPr/>
          <p:nvPr/>
        </p:nvSpPr>
        <p:spPr>
          <a:xfrm>
            <a:off x="6426828" y="3633669"/>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8B91BC-80A9-9E42-87B1-D4E0DC1042B7}"/>
              </a:ext>
            </a:extLst>
          </p:cNvPr>
          <p:cNvSpPr/>
          <p:nvPr/>
        </p:nvSpPr>
        <p:spPr>
          <a:xfrm>
            <a:off x="6436251" y="4065620"/>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61C7B36-16FE-0C49-AF14-BA235B1A922D}"/>
              </a:ext>
            </a:extLst>
          </p:cNvPr>
          <p:cNvSpPr/>
          <p:nvPr/>
        </p:nvSpPr>
        <p:spPr>
          <a:xfrm>
            <a:off x="6436251"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55ABAC9-E124-DB43-A9F2-EC5A4FEB2205}"/>
              </a:ext>
            </a:extLst>
          </p:cNvPr>
          <p:cNvSpPr/>
          <p:nvPr/>
        </p:nvSpPr>
        <p:spPr>
          <a:xfrm>
            <a:off x="6448949"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DE8F69E-F4F6-A544-96AC-01956CB77B22}"/>
              </a:ext>
            </a:extLst>
          </p:cNvPr>
          <p:cNvCxnSpPr>
            <a:stCxn id="4" idx="6"/>
            <a:endCxn id="39" idx="2"/>
          </p:cNvCxnSpPr>
          <p:nvPr/>
        </p:nvCxnSpPr>
        <p:spPr>
          <a:xfrm flipV="1">
            <a:off x="3632200" y="2099586"/>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7836CE-95A6-B64B-B680-DA47455A9236}"/>
              </a:ext>
            </a:extLst>
          </p:cNvPr>
          <p:cNvCxnSpPr>
            <a:stCxn id="4" idx="6"/>
            <a:endCxn id="40" idx="2"/>
          </p:cNvCxnSpPr>
          <p:nvPr/>
        </p:nvCxnSpPr>
        <p:spPr>
          <a:xfrm flipV="1">
            <a:off x="3632200" y="2530257"/>
            <a:ext cx="1228739" cy="45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A343832-1E6E-9D4D-856F-B2AA52C806D7}"/>
              </a:ext>
            </a:extLst>
          </p:cNvPr>
          <p:cNvCxnSpPr>
            <a:stCxn id="4" idx="6"/>
            <a:endCxn id="41" idx="2"/>
          </p:cNvCxnSpPr>
          <p:nvPr/>
        </p:nvCxnSpPr>
        <p:spPr>
          <a:xfrm flipV="1">
            <a:off x="3632200" y="2955211"/>
            <a:ext cx="1228738" cy="2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E8DB470-19F8-D446-8582-736442703743}"/>
              </a:ext>
            </a:extLst>
          </p:cNvPr>
          <p:cNvCxnSpPr>
            <a:stCxn id="4" idx="6"/>
            <a:endCxn id="42" idx="2"/>
          </p:cNvCxnSpPr>
          <p:nvPr/>
        </p:nvCxnSpPr>
        <p:spPr>
          <a:xfrm>
            <a:off x="3632200" y="2984997"/>
            <a:ext cx="1228738" cy="39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753B4B2-29A8-EF4C-B630-12EB9CCA1800}"/>
              </a:ext>
            </a:extLst>
          </p:cNvPr>
          <p:cNvCxnSpPr>
            <a:stCxn id="4" idx="6"/>
            <a:endCxn id="43" idx="2"/>
          </p:cNvCxnSpPr>
          <p:nvPr/>
        </p:nvCxnSpPr>
        <p:spPr>
          <a:xfrm>
            <a:off x="3632200" y="2984997"/>
            <a:ext cx="1228736" cy="82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D4B860-6522-6444-ACE3-B53C7049D91F}"/>
              </a:ext>
            </a:extLst>
          </p:cNvPr>
          <p:cNvCxnSpPr>
            <a:stCxn id="4" idx="6"/>
            <a:endCxn id="46" idx="2"/>
          </p:cNvCxnSpPr>
          <p:nvPr/>
        </p:nvCxnSpPr>
        <p:spPr>
          <a:xfrm>
            <a:off x="3632200" y="2984997"/>
            <a:ext cx="1238159" cy="1252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5EFD9F8-0428-3147-886C-8EC28A1F9812}"/>
              </a:ext>
            </a:extLst>
          </p:cNvPr>
          <p:cNvCxnSpPr>
            <a:stCxn id="4" idx="6"/>
            <a:endCxn id="47" idx="2"/>
          </p:cNvCxnSpPr>
          <p:nvPr/>
        </p:nvCxnSpPr>
        <p:spPr>
          <a:xfrm>
            <a:off x="3632200" y="2984997"/>
            <a:ext cx="1238159" cy="167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F9BCDA7-F2E5-4144-B78E-4792A4CA36E4}"/>
              </a:ext>
            </a:extLst>
          </p:cNvPr>
          <p:cNvCxnSpPr>
            <a:stCxn id="4" idx="6"/>
            <a:endCxn id="48" idx="2"/>
          </p:cNvCxnSpPr>
          <p:nvPr/>
        </p:nvCxnSpPr>
        <p:spPr>
          <a:xfrm>
            <a:off x="3632200" y="2984997"/>
            <a:ext cx="1250857" cy="210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D69CD64-8519-6C42-BB08-16DB57E357BD}"/>
              </a:ext>
            </a:extLst>
          </p:cNvPr>
          <p:cNvCxnSpPr>
            <a:stCxn id="17" idx="6"/>
            <a:endCxn id="39" idx="2"/>
          </p:cNvCxnSpPr>
          <p:nvPr/>
        </p:nvCxnSpPr>
        <p:spPr>
          <a:xfrm flipV="1">
            <a:off x="3632199" y="2099586"/>
            <a:ext cx="1228741" cy="131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1B057E-F7EE-E641-A402-8046E8914989}"/>
              </a:ext>
            </a:extLst>
          </p:cNvPr>
          <p:cNvCxnSpPr>
            <a:stCxn id="17" idx="6"/>
            <a:endCxn id="40" idx="2"/>
          </p:cNvCxnSpPr>
          <p:nvPr/>
        </p:nvCxnSpPr>
        <p:spPr>
          <a:xfrm flipV="1">
            <a:off x="3632199" y="2530257"/>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2D1590-1878-9243-BDFB-0495CF823651}"/>
              </a:ext>
            </a:extLst>
          </p:cNvPr>
          <p:cNvCxnSpPr>
            <a:stCxn id="17" idx="6"/>
            <a:endCxn id="41" idx="2"/>
          </p:cNvCxnSpPr>
          <p:nvPr/>
        </p:nvCxnSpPr>
        <p:spPr>
          <a:xfrm flipV="1">
            <a:off x="3632199" y="2955211"/>
            <a:ext cx="1228739"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147BAA9-39F3-A249-AB57-37497BD0A9CB}"/>
              </a:ext>
            </a:extLst>
          </p:cNvPr>
          <p:cNvCxnSpPr>
            <a:stCxn id="17" idx="6"/>
            <a:endCxn id="42" idx="2"/>
          </p:cNvCxnSpPr>
          <p:nvPr/>
        </p:nvCxnSpPr>
        <p:spPr>
          <a:xfrm flipV="1">
            <a:off x="3632199" y="3380165"/>
            <a:ext cx="1228739"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1A11626-2F05-9D44-ACAC-74CD653C6DB5}"/>
              </a:ext>
            </a:extLst>
          </p:cNvPr>
          <p:cNvCxnSpPr>
            <a:stCxn id="17" idx="6"/>
            <a:endCxn id="43" idx="2"/>
          </p:cNvCxnSpPr>
          <p:nvPr/>
        </p:nvCxnSpPr>
        <p:spPr>
          <a:xfrm>
            <a:off x="3632199" y="3415668"/>
            <a:ext cx="1228737" cy="38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F0BA2C8-92BB-3C41-88B0-4E16D103C2DD}"/>
              </a:ext>
            </a:extLst>
          </p:cNvPr>
          <p:cNvCxnSpPr>
            <a:stCxn id="17" idx="6"/>
            <a:endCxn id="46" idx="2"/>
          </p:cNvCxnSpPr>
          <p:nvPr/>
        </p:nvCxnSpPr>
        <p:spPr>
          <a:xfrm>
            <a:off x="3632199" y="3415668"/>
            <a:ext cx="1238160"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C781E87-E94A-8848-9290-BFBCAAB8245E}"/>
              </a:ext>
            </a:extLst>
          </p:cNvPr>
          <p:cNvCxnSpPr>
            <a:stCxn id="17" idx="6"/>
            <a:endCxn id="47" idx="2"/>
          </p:cNvCxnSpPr>
          <p:nvPr/>
        </p:nvCxnSpPr>
        <p:spPr>
          <a:xfrm>
            <a:off x="3632199" y="3415668"/>
            <a:ext cx="1238160"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CB86F76-16E8-D444-91DC-CE80CCF55F35}"/>
              </a:ext>
            </a:extLst>
          </p:cNvPr>
          <p:cNvCxnSpPr>
            <a:stCxn id="17" idx="6"/>
            <a:endCxn id="48" idx="2"/>
          </p:cNvCxnSpPr>
          <p:nvPr/>
        </p:nvCxnSpPr>
        <p:spPr>
          <a:xfrm>
            <a:off x="3632199" y="3415668"/>
            <a:ext cx="1250858" cy="1671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1E890D8-0CA8-F643-BFE1-877183E154ED}"/>
              </a:ext>
            </a:extLst>
          </p:cNvPr>
          <p:cNvCxnSpPr>
            <a:stCxn id="20" idx="6"/>
            <a:endCxn id="39" idx="2"/>
          </p:cNvCxnSpPr>
          <p:nvPr/>
        </p:nvCxnSpPr>
        <p:spPr>
          <a:xfrm flipV="1">
            <a:off x="3632198" y="2099586"/>
            <a:ext cx="1228742" cy="174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AA1B0A2-59DC-CF4D-A6A7-0ACF45F4E78C}"/>
              </a:ext>
            </a:extLst>
          </p:cNvPr>
          <p:cNvCxnSpPr>
            <a:stCxn id="20" idx="6"/>
            <a:endCxn id="40" idx="2"/>
          </p:cNvCxnSpPr>
          <p:nvPr/>
        </p:nvCxnSpPr>
        <p:spPr>
          <a:xfrm flipV="1">
            <a:off x="3632198" y="2530257"/>
            <a:ext cx="1228741"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74903DF-A612-9B48-AA52-63163D1AA93A}"/>
              </a:ext>
            </a:extLst>
          </p:cNvPr>
          <p:cNvCxnSpPr>
            <a:stCxn id="20" idx="6"/>
            <a:endCxn id="41" idx="2"/>
          </p:cNvCxnSpPr>
          <p:nvPr/>
        </p:nvCxnSpPr>
        <p:spPr>
          <a:xfrm flipV="1">
            <a:off x="3632198" y="2955211"/>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44B8D8-812C-E64E-85F5-56F0AAB479CA}"/>
              </a:ext>
            </a:extLst>
          </p:cNvPr>
          <p:cNvCxnSpPr>
            <a:stCxn id="20" idx="6"/>
            <a:endCxn id="42" idx="2"/>
          </p:cNvCxnSpPr>
          <p:nvPr/>
        </p:nvCxnSpPr>
        <p:spPr>
          <a:xfrm flipV="1">
            <a:off x="3632198" y="3380165"/>
            <a:ext cx="1228740"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0A09DFE-2910-CE4B-B881-563B0A6E7622}"/>
              </a:ext>
            </a:extLst>
          </p:cNvPr>
          <p:cNvCxnSpPr>
            <a:stCxn id="20" idx="6"/>
            <a:endCxn id="43" idx="2"/>
          </p:cNvCxnSpPr>
          <p:nvPr/>
        </p:nvCxnSpPr>
        <p:spPr>
          <a:xfrm flipV="1">
            <a:off x="3632198" y="3805119"/>
            <a:ext cx="1228738"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14D5B1-6F5D-9A41-ABC2-D0A8ED801311}"/>
              </a:ext>
            </a:extLst>
          </p:cNvPr>
          <p:cNvCxnSpPr>
            <a:stCxn id="20" idx="6"/>
            <a:endCxn id="46" idx="2"/>
          </p:cNvCxnSpPr>
          <p:nvPr/>
        </p:nvCxnSpPr>
        <p:spPr>
          <a:xfrm>
            <a:off x="3632198" y="3840622"/>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2F327E0-01C8-5940-AC46-AF2057A55E3A}"/>
              </a:ext>
            </a:extLst>
          </p:cNvPr>
          <p:cNvCxnSpPr>
            <a:stCxn id="20" idx="6"/>
            <a:endCxn id="47" idx="2"/>
          </p:cNvCxnSpPr>
          <p:nvPr/>
        </p:nvCxnSpPr>
        <p:spPr>
          <a:xfrm>
            <a:off x="3632198" y="3840622"/>
            <a:ext cx="1238161"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181E5F7-6F26-1543-AC1A-E87CB5CE66D1}"/>
              </a:ext>
            </a:extLst>
          </p:cNvPr>
          <p:cNvCxnSpPr>
            <a:stCxn id="20" idx="6"/>
            <a:endCxn id="48" idx="2"/>
          </p:cNvCxnSpPr>
          <p:nvPr/>
        </p:nvCxnSpPr>
        <p:spPr>
          <a:xfrm>
            <a:off x="3632198" y="3840622"/>
            <a:ext cx="1250859"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86B23B2-25AB-E34C-B77A-10106B1A48CF}"/>
              </a:ext>
            </a:extLst>
          </p:cNvPr>
          <p:cNvCxnSpPr>
            <a:stCxn id="24" idx="6"/>
            <a:endCxn id="39" idx="2"/>
          </p:cNvCxnSpPr>
          <p:nvPr/>
        </p:nvCxnSpPr>
        <p:spPr>
          <a:xfrm flipV="1">
            <a:off x="3632198" y="2099586"/>
            <a:ext cx="1228742" cy="2165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E7DDAE7-4E69-1947-8C4B-4CD91C6B98C5}"/>
              </a:ext>
            </a:extLst>
          </p:cNvPr>
          <p:cNvCxnSpPr>
            <a:stCxn id="24" idx="6"/>
            <a:endCxn id="40" idx="2"/>
          </p:cNvCxnSpPr>
          <p:nvPr/>
        </p:nvCxnSpPr>
        <p:spPr>
          <a:xfrm flipV="1">
            <a:off x="3632198" y="2530257"/>
            <a:ext cx="1228741"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9EFC5DC-DF1B-2547-9BAA-3C8D5405EBAA}"/>
              </a:ext>
            </a:extLst>
          </p:cNvPr>
          <p:cNvCxnSpPr>
            <a:stCxn id="24" idx="6"/>
            <a:endCxn id="41" idx="2"/>
          </p:cNvCxnSpPr>
          <p:nvPr/>
        </p:nvCxnSpPr>
        <p:spPr>
          <a:xfrm flipV="1">
            <a:off x="3632198" y="2955211"/>
            <a:ext cx="1228740"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0B7294C-7E84-A448-A6C6-4E5E66D92573}"/>
              </a:ext>
            </a:extLst>
          </p:cNvPr>
          <p:cNvCxnSpPr>
            <a:stCxn id="24" idx="6"/>
            <a:endCxn id="42" idx="2"/>
          </p:cNvCxnSpPr>
          <p:nvPr/>
        </p:nvCxnSpPr>
        <p:spPr>
          <a:xfrm flipV="1">
            <a:off x="3632198" y="3380165"/>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814BEBC-051F-FF4E-88EF-5156E64FDB59}"/>
              </a:ext>
            </a:extLst>
          </p:cNvPr>
          <p:cNvCxnSpPr>
            <a:stCxn id="24" idx="6"/>
            <a:endCxn id="43" idx="2"/>
          </p:cNvCxnSpPr>
          <p:nvPr/>
        </p:nvCxnSpPr>
        <p:spPr>
          <a:xfrm flipV="1">
            <a:off x="3632198" y="3805119"/>
            <a:ext cx="1228738"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895A165-F03D-3841-9548-4C25B819BC69}"/>
              </a:ext>
            </a:extLst>
          </p:cNvPr>
          <p:cNvCxnSpPr>
            <a:stCxn id="24" idx="6"/>
            <a:endCxn id="46" idx="2"/>
          </p:cNvCxnSpPr>
          <p:nvPr/>
        </p:nvCxnSpPr>
        <p:spPr>
          <a:xfrm flipV="1">
            <a:off x="3632198" y="4237070"/>
            <a:ext cx="1238161"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C633720-9E11-D64C-9151-AA7B02FA8D06}"/>
              </a:ext>
            </a:extLst>
          </p:cNvPr>
          <p:cNvCxnSpPr>
            <a:stCxn id="24" idx="6"/>
            <a:endCxn id="47" idx="2"/>
          </p:cNvCxnSpPr>
          <p:nvPr/>
        </p:nvCxnSpPr>
        <p:spPr>
          <a:xfrm>
            <a:off x="3632198" y="4265576"/>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57E81C4-59A3-3B49-9781-BFAE8DC95F96}"/>
              </a:ext>
            </a:extLst>
          </p:cNvPr>
          <p:cNvCxnSpPr>
            <a:cxnSpLocks/>
            <a:stCxn id="24" idx="6"/>
            <a:endCxn id="48" idx="2"/>
          </p:cNvCxnSpPr>
          <p:nvPr/>
        </p:nvCxnSpPr>
        <p:spPr>
          <a:xfrm>
            <a:off x="3632198" y="4265576"/>
            <a:ext cx="1250859"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731A3D-47F8-364E-838F-CF3D6FDB4C1F}"/>
              </a:ext>
            </a:extLst>
          </p:cNvPr>
          <p:cNvCxnSpPr>
            <a:stCxn id="25" idx="6"/>
            <a:endCxn id="39" idx="2"/>
          </p:cNvCxnSpPr>
          <p:nvPr/>
        </p:nvCxnSpPr>
        <p:spPr>
          <a:xfrm flipV="1">
            <a:off x="3644896" y="2099586"/>
            <a:ext cx="1216044" cy="2590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D52E59F-25AA-6F49-871A-212B6DB55C8F}"/>
              </a:ext>
            </a:extLst>
          </p:cNvPr>
          <p:cNvCxnSpPr>
            <a:stCxn id="25" idx="6"/>
            <a:endCxn id="40" idx="2"/>
          </p:cNvCxnSpPr>
          <p:nvPr/>
        </p:nvCxnSpPr>
        <p:spPr>
          <a:xfrm flipV="1">
            <a:off x="3644896" y="2530257"/>
            <a:ext cx="1216043" cy="2160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C0AD923-0918-8A43-A39E-0E6E3CC35B4E}"/>
              </a:ext>
            </a:extLst>
          </p:cNvPr>
          <p:cNvCxnSpPr>
            <a:stCxn id="25" idx="6"/>
            <a:endCxn id="41" idx="2"/>
          </p:cNvCxnSpPr>
          <p:nvPr/>
        </p:nvCxnSpPr>
        <p:spPr>
          <a:xfrm flipV="1">
            <a:off x="3644896" y="2955211"/>
            <a:ext cx="1216042"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1DA790B-DB06-E544-BCFA-E630275AA046}"/>
              </a:ext>
            </a:extLst>
          </p:cNvPr>
          <p:cNvCxnSpPr>
            <a:stCxn id="25" idx="5"/>
            <a:endCxn id="42" idx="2"/>
          </p:cNvCxnSpPr>
          <p:nvPr/>
        </p:nvCxnSpPr>
        <p:spPr>
          <a:xfrm flipV="1">
            <a:off x="3591902" y="3380165"/>
            <a:ext cx="1269036" cy="1431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F3E392F-4C67-C847-B45B-FCF79CE6B9B9}"/>
              </a:ext>
            </a:extLst>
          </p:cNvPr>
          <p:cNvCxnSpPr>
            <a:stCxn id="25" idx="6"/>
            <a:endCxn id="43" idx="2"/>
          </p:cNvCxnSpPr>
          <p:nvPr/>
        </p:nvCxnSpPr>
        <p:spPr>
          <a:xfrm flipV="1">
            <a:off x="3644896" y="3805119"/>
            <a:ext cx="12160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87DBC39-86BD-C649-B42B-0EF7851F9986}"/>
              </a:ext>
            </a:extLst>
          </p:cNvPr>
          <p:cNvCxnSpPr>
            <a:stCxn id="25" idx="6"/>
            <a:endCxn id="46" idx="1"/>
          </p:cNvCxnSpPr>
          <p:nvPr/>
        </p:nvCxnSpPr>
        <p:spPr>
          <a:xfrm flipV="1">
            <a:off x="3644896" y="4115837"/>
            <a:ext cx="1278457" cy="57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AC2BE90-B06F-E24C-A3CF-91491826BADA}"/>
              </a:ext>
            </a:extLst>
          </p:cNvPr>
          <p:cNvCxnSpPr>
            <a:stCxn id="25" idx="6"/>
            <a:endCxn id="47" idx="2"/>
          </p:cNvCxnSpPr>
          <p:nvPr/>
        </p:nvCxnSpPr>
        <p:spPr>
          <a:xfrm flipV="1">
            <a:off x="3644896" y="4662024"/>
            <a:ext cx="1225463"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9A1E46A8-B436-A042-9DA8-F21D24C67B27}"/>
              </a:ext>
            </a:extLst>
          </p:cNvPr>
          <p:cNvCxnSpPr>
            <a:stCxn id="25" idx="6"/>
            <a:endCxn id="48" idx="2"/>
          </p:cNvCxnSpPr>
          <p:nvPr/>
        </p:nvCxnSpPr>
        <p:spPr>
          <a:xfrm>
            <a:off x="3644896" y="4690530"/>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C2B0101-AB75-F84E-A7B5-4C0115800FE5}"/>
              </a:ext>
            </a:extLst>
          </p:cNvPr>
          <p:cNvCxnSpPr>
            <a:stCxn id="49" idx="6"/>
            <a:endCxn id="31" idx="2"/>
          </p:cNvCxnSpPr>
          <p:nvPr/>
        </p:nvCxnSpPr>
        <p:spPr>
          <a:xfrm>
            <a:off x="6788697" y="2099586"/>
            <a:ext cx="1115582" cy="976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D84C840-19D8-F04D-A191-392723AC9ADE}"/>
              </a:ext>
            </a:extLst>
          </p:cNvPr>
          <p:cNvCxnSpPr>
            <a:stCxn id="49" idx="6"/>
            <a:endCxn id="32" idx="2"/>
          </p:cNvCxnSpPr>
          <p:nvPr/>
        </p:nvCxnSpPr>
        <p:spPr>
          <a:xfrm>
            <a:off x="6788697" y="2099586"/>
            <a:ext cx="1115581" cy="140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12E30-366F-DB4C-A5D4-DC6421792EB8}"/>
              </a:ext>
            </a:extLst>
          </p:cNvPr>
          <p:cNvCxnSpPr>
            <a:stCxn id="49" idx="6"/>
            <a:endCxn id="33" idx="2"/>
          </p:cNvCxnSpPr>
          <p:nvPr/>
        </p:nvCxnSpPr>
        <p:spPr>
          <a:xfrm>
            <a:off x="6788697" y="2099586"/>
            <a:ext cx="1115581" cy="182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A23645A-8650-114E-B570-48ED07411642}"/>
              </a:ext>
            </a:extLst>
          </p:cNvPr>
          <p:cNvCxnSpPr>
            <a:stCxn id="49" idx="6"/>
            <a:endCxn id="34" idx="2"/>
          </p:cNvCxnSpPr>
          <p:nvPr/>
        </p:nvCxnSpPr>
        <p:spPr>
          <a:xfrm>
            <a:off x="6788697" y="2099586"/>
            <a:ext cx="1128279" cy="225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1F96E14-452B-C045-BAD8-1123FD44F804}"/>
              </a:ext>
            </a:extLst>
          </p:cNvPr>
          <p:cNvCxnSpPr>
            <a:stCxn id="50" idx="6"/>
            <a:endCxn id="31" idx="2"/>
          </p:cNvCxnSpPr>
          <p:nvPr/>
        </p:nvCxnSpPr>
        <p:spPr>
          <a:xfrm>
            <a:off x="6788696" y="2530257"/>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A40CBDB-2FB3-344C-A76E-CCB939770513}"/>
              </a:ext>
            </a:extLst>
          </p:cNvPr>
          <p:cNvCxnSpPr>
            <a:stCxn id="50" idx="6"/>
            <a:endCxn id="32" idx="2"/>
          </p:cNvCxnSpPr>
          <p:nvPr/>
        </p:nvCxnSpPr>
        <p:spPr>
          <a:xfrm>
            <a:off x="6788696" y="2530257"/>
            <a:ext cx="1115582"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B1ECBE1-97C9-734C-AAA7-BABA027D2820}"/>
              </a:ext>
            </a:extLst>
          </p:cNvPr>
          <p:cNvCxnSpPr>
            <a:stCxn id="50" idx="6"/>
            <a:endCxn id="33" idx="2"/>
          </p:cNvCxnSpPr>
          <p:nvPr/>
        </p:nvCxnSpPr>
        <p:spPr>
          <a:xfrm>
            <a:off x="6788696" y="2530257"/>
            <a:ext cx="1115582"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05BFDE3-E0E2-654C-85E5-C9E94B10572C}"/>
              </a:ext>
            </a:extLst>
          </p:cNvPr>
          <p:cNvCxnSpPr>
            <a:stCxn id="50" idx="6"/>
            <a:endCxn id="34" idx="2"/>
          </p:cNvCxnSpPr>
          <p:nvPr/>
        </p:nvCxnSpPr>
        <p:spPr>
          <a:xfrm>
            <a:off x="6788696" y="2530257"/>
            <a:ext cx="1128280" cy="182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85CD6C8-C622-324B-A471-30198435D401}"/>
              </a:ext>
            </a:extLst>
          </p:cNvPr>
          <p:cNvCxnSpPr>
            <a:stCxn id="51" idx="6"/>
            <a:endCxn id="31" idx="2"/>
          </p:cNvCxnSpPr>
          <p:nvPr/>
        </p:nvCxnSpPr>
        <p:spPr>
          <a:xfrm>
            <a:off x="6788695" y="2955211"/>
            <a:ext cx="1115584"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B74EF59-1CC6-E548-B42C-CA418EFA81A2}"/>
              </a:ext>
            </a:extLst>
          </p:cNvPr>
          <p:cNvCxnSpPr>
            <a:stCxn id="51" idx="6"/>
            <a:endCxn id="32" idx="2"/>
          </p:cNvCxnSpPr>
          <p:nvPr/>
        </p:nvCxnSpPr>
        <p:spPr>
          <a:xfrm>
            <a:off x="6788695" y="2955211"/>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B47475D-37E6-AF4A-BF2A-DD312EDE854C}"/>
              </a:ext>
            </a:extLst>
          </p:cNvPr>
          <p:cNvCxnSpPr>
            <a:stCxn id="51" idx="6"/>
            <a:endCxn id="33" idx="2"/>
          </p:cNvCxnSpPr>
          <p:nvPr/>
        </p:nvCxnSpPr>
        <p:spPr>
          <a:xfrm>
            <a:off x="6788695" y="2955211"/>
            <a:ext cx="1115583"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8A2BDE3E-C5E2-954F-B949-47FA11089DB0}"/>
              </a:ext>
            </a:extLst>
          </p:cNvPr>
          <p:cNvCxnSpPr>
            <a:cxnSpLocks/>
            <a:stCxn id="51" idx="6"/>
            <a:endCxn id="34" idx="2"/>
          </p:cNvCxnSpPr>
          <p:nvPr/>
        </p:nvCxnSpPr>
        <p:spPr>
          <a:xfrm>
            <a:off x="6788695" y="2955211"/>
            <a:ext cx="1128281"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EABC38-2294-B54B-88BD-75593F404822}"/>
              </a:ext>
            </a:extLst>
          </p:cNvPr>
          <p:cNvCxnSpPr>
            <a:stCxn id="52" idx="6"/>
            <a:endCxn id="31" idx="2"/>
          </p:cNvCxnSpPr>
          <p:nvPr/>
        </p:nvCxnSpPr>
        <p:spPr>
          <a:xfrm flipV="1">
            <a:off x="6788695" y="3075937"/>
            <a:ext cx="1115584"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DFBDE65-8D1E-B940-97EC-324BC90A5B61}"/>
              </a:ext>
            </a:extLst>
          </p:cNvPr>
          <p:cNvCxnSpPr>
            <a:stCxn id="52" idx="6"/>
            <a:endCxn id="32" idx="2"/>
          </p:cNvCxnSpPr>
          <p:nvPr/>
        </p:nvCxnSpPr>
        <p:spPr>
          <a:xfrm>
            <a:off x="6788695" y="3380165"/>
            <a:ext cx="1115583"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AB85876-1A60-E445-8A61-E961E583B64B}"/>
              </a:ext>
            </a:extLst>
          </p:cNvPr>
          <p:cNvCxnSpPr>
            <a:stCxn id="52" idx="6"/>
            <a:endCxn id="33" idx="2"/>
          </p:cNvCxnSpPr>
          <p:nvPr/>
        </p:nvCxnSpPr>
        <p:spPr>
          <a:xfrm>
            <a:off x="6788695" y="3380165"/>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1F16253-6A83-034B-A8A0-3709BEC2B3EC}"/>
              </a:ext>
            </a:extLst>
          </p:cNvPr>
          <p:cNvCxnSpPr>
            <a:stCxn id="52" idx="6"/>
            <a:endCxn id="34" idx="2"/>
          </p:cNvCxnSpPr>
          <p:nvPr/>
        </p:nvCxnSpPr>
        <p:spPr>
          <a:xfrm>
            <a:off x="6788695" y="3380165"/>
            <a:ext cx="1128281"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7666807-C13B-6045-BB3C-319564C86985}"/>
              </a:ext>
            </a:extLst>
          </p:cNvPr>
          <p:cNvCxnSpPr>
            <a:stCxn id="53" idx="6"/>
            <a:endCxn id="31" idx="2"/>
          </p:cNvCxnSpPr>
          <p:nvPr/>
        </p:nvCxnSpPr>
        <p:spPr>
          <a:xfrm flipV="1">
            <a:off x="6788693" y="3075937"/>
            <a:ext cx="1115586" cy="72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9910414-EBA8-E94A-8BC4-3ED096BC4444}"/>
              </a:ext>
            </a:extLst>
          </p:cNvPr>
          <p:cNvCxnSpPr>
            <a:stCxn id="53" idx="6"/>
            <a:endCxn id="32" idx="2"/>
          </p:cNvCxnSpPr>
          <p:nvPr/>
        </p:nvCxnSpPr>
        <p:spPr>
          <a:xfrm flipV="1">
            <a:off x="6788693" y="3500891"/>
            <a:ext cx="1115585"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D3CCE7E-D67C-4348-A8DF-1D8D0596B6AC}"/>
              </a:ext>
            </a:extLst>
          </p:cNvPr>
          <p:cNvCxnSpPr>
            <a:stCxn id="53" idx="6"/>
            <a:endCxn id="33" idx="2"/>
          </p:cNvCxnSpPr>
          <p:nvPr/>
        </p:nvCxnSpPr>
        <p:spPr>
          <a:xfrm>
            <a:off x="6788693" y="3805119"/>
            <a:ext cx="1115585"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40688D5-DE51-BB4C-BA99-42DC0D1D8AD1}"/>
              </a:ext>
            </a:extLst>
          </p:cNvPr>
          <p:cNvCxnSpPr>
            <a:stCxn id="53" idx="6"/>
            <a:endCxn id="34" idx="2"/>
          </p:cNvCxnSpPr>
          <p:nvPr/>
        </p:nvCxnSpPr>
        <p:spPr>
          <a:xfrm>
            <a:off x="6788693" y="3805119"/>
            <a:ext cx="11282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298CFF8-E702-4A46-B7F3-3B203E1527B2}"/>
              </a:ext>
            </a:extLst>
          </p:cNvPr>
          <p:cNvCxnSpPr>
            <a:stCxn id="54" idx="6"/>
            <a:endCxn id="31" idx="2"/>
          </p:cNvCxnSpPr>
          <p:nvPr/>
        </p:nvCxnSpPr>
        <p:spPr>
          <a:xfrm flipV="1">
            <a:off x="6798116" y="3075937"/>
            <a:ext cx="1106163"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41A0D15-AC64-AF44-8BBB-AF53E73FE8C8}"/>
              </a:ext>
            </a:extLst>
          </p:cNvPr>
          <p:cNvCxnSpPr>
            <a:stCxn id="54" idx="6"/>
            <a:endCxn id="32" idx="2"/>
          </p:cNvCxnSpPr>
          <p:nvPr/>
        </p:nvCxnSpPr>
        <p:spPr>
          <a:xfrm flipV="1">
            <a:off x="6798116" y="3500891"/>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FFD690D-21C1-3542-B0C9-EAB6E318F0C6}"/>
              </a:ext>
            </a:extLst>
          </p:cNvPr>
          <p:cNvCxnSpPr>
            <a:stCxn id="54" idx="6"/>
            <a:endCxn id="33" idx="2"/>
          </p:cNvCxnSpPr>
          <p:nvPr/>
        </p:nvCxnSpPr>
        <p:spPr>
          <a:xfrm flipV="1">
            <a:off x="6798116" y="3925845"/>
            <a:ext cx="1106162"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C062293-0B5D-D148-9441-3236E0E99152}"/>
              </a:ext>
            </a:extLst>
          </p:cNvPr>
          <p:cNvCxnSpPr>
            <a:stCxn id="54" idx="6"/>
            <a:endCxn id="34" idx="2"/>
          </p:cNvCxnSpPr>
          <p:nvPr/>
        </p:nvCxnSpPr>
        <p:spPr>
          <a:xfrm>
            <a:off x="6798116" y="4237070"/>
            <a:ext cx="1118860" cy="11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5F6C1AC5-46DC-8E4B-B38B-DE1838C50603}"/>
              </a:ext>
            </a:extLst>
          </p:cNvPr>
          <p:cNvCxnSpPr>
            <a:stCxn id="55" idx="6"/>
            <a:endCxn id="31" idx="2"/>
          </p:cNvCxnSpPr>
          <p:nvPr/>
        </p:nvCxnSpPr>
        <p:spPr>
          <a:xfrm flipV="1">
            <a:off x="6798116" y="3075937"/>
            <a:ext cx="1106163"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50119F00-BB3B-404A-957B-336EDF37A72C}"/>
              </a:ext>
            </a:extLst>
          </p:cNvPr>
          <p:cNvCxnSpPr>
            <a:stCxn id="55" idx="6"/>
            <a:endCxn id="32" idx="2"/>
          </p:cNvCxnSpPr>
          <p:nvPr/>
        </p:nvCxnSpPr>
        <p:spPr>
          <a:xfrm flipV="1">
            <a:off x="6798116" y="3500891"/>
            <a:ext cx="1106162"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3B55B7C-1ED5-2844-8BF0-DA3ED25B16BF}"/>
              </a:ext>
            </a:extLst>
          </p:cNvPr>
          <p:cNvCxnSpPr>
            <a:stCxn id="55" idx="6"/>
            <a:endCxn id="33" idx="2"/>
          </p:cNvCxnSpPr>
          <p:nvPr/>
        </p:nvCxnSpPr>
        <p:spPr>
          <a:xfrm flipV="1">
            <a:off x="6798116" y="3925845"/>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B8CF37A-7E6E-E54D-B494-B6CE21DFAFE6}"/>
              </a:ext>
            </a:extLst>
          </p:cNvPr>
          <p:cNvCxnSpPr>
            <a:stCxn id="55" idx="6"/>
            <a:endCxn id="34" idx="2"/>
          </p:cNvCxnSpPr>
          <p:nvPr/>
        </p:nvCxnSpPr>
        <p:spPr>
          <a:xfrm flipV="1">
            <a:off x="6798116" y="4350799"/>
            <a:ext cx="1118860"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B6C87B23-3213-3745-BEC2-A3FEBA3D68F8}"/>
              </a:ext>
            </a:extLst>
          </p:cNvPr>
          <p:cNvCxnSpPr>
            <a:stCxn id="56" idx="6"/>
            <a:endCxn id="31" idx="2"/>
          </p:cNvCxnSpPr>
          <p:nvPr/>
        </p:nvCxnSpPr>
        <p:spPr>
          <a:xfrm flipV="1">
            <a:off x="6810814" y="3075937"/>
            <a:ext cx="1093465" cy="201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9CB08A5E-A2BD-FF4F-9C05-9E02C7050934}"/>
              </a:ext>
            </a:extLst>
          </p:cNvPr>
          <p:cNvCxnSpPr>
            <a:stCxn id="56" idx="6"/>
            <a:endCxn id="32" idx="2"/>
          </p:cNvCxnSpPr>
          <p:nvPr/>
        </p:nvCxnSpPr>
        <p:spPr>
          <a:xfrm flipV="1">
            <a:off x="6810814" y="3500891"/>
            <a:ext cx="1093464"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3C95FCEA-5D1B-074A-AFE3-83FB94E852C0}"/>
              </a:ext>
            </a:extLst>
          </p:cNvPr>
          <p:cNvCxnSpPr>
            <a:stCxn id="56" idx="6"/>
            <a:endCxn id="33" idx="2"/>
          </p:cNvCxnSpPr>
          <p:nvPr/>
        </p:nvCxnSpPr>
        <p:spPr>
          <a:xfrm flipV="1">
            <a:off x="6810814" y="3925845"/>
            <a:ext cx="1093464"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0487A8F-7E1B-2B45-A97E-FE6795AABD60}"/>
              </a:ext>
            </a:extLst>
          </p:cNvPr>
          <p:cNvCxnSpPr>
            <a:cxnSpLocks/>
            <a:stCxn id="56" idx="6"/>
            <a:endCxn id="34" idx="2"/>
          </p:cNvCxnSpPr>
          <p:nvPr/>
        </p:nvCxnSpPr>
        <p:spPr>
          <a:xfrm flipV="1">
            <a:off x="6810814" y="4350799"/>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A19C0BF5-EC68-F943-8EF9-6D4007195F5A}"/>
              </a:ext>
            </a:extLst>
          </p:cNvPr>
          <p:cNvCxnSpPr>
            <a:stCxn id="39" idx="6"/>
            <a:endCxn id="49" idx="2"/>
          </p:cNvCxnSpPr>
          <p:nvPr/>
        </p:nvCxnSpPr>
        <p:spPr>
          <a:xfrm>
            <a:off x="5222805" y="2099586"/>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06B7BE-1BE2-6D48-8F6E-31C7A2B3CD50}"/>
              </a:ext>
            </a:extLst>
          </p:cNvPr>
          <p:cNvCxnSpPr>
            <a:stCxn id="39" idx="6"/>
            <a:endCxn id="50" idx="2"/>
          </p:cNvCxnSpPr>
          <p:nvPr/>
        </p:nvCxnSpPr>
        <p:spPr>
          <a:xfrm>
            <a:off x="5222805" y="2099586"/>
            <a:ext cx="1204026"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20BE46F-5F0D-094B-86A1-D1E8C4D1FD93}"/>
              </a:ext>
            </a:extLst>
          </p:cNvPr>
          <p:cNvCxnSpPr>
            <a:stCxn id="39" idx="6"/>
            <a:endCxn id="51" idx="2"/>
          </p:cNvCxnSpPr>
          <p:nvPr/>
        </p:nvCxnSpPr>
        <p:spPr>
          <a:xfrm>
            <a:off x="5222805" y="2099586"/>
            <a:ext cx="1204025"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FF9FF5D8-21CE-1741-8394-25F7ACC5A813}"/>
              </a:ext>
            </a:extLst>
          </p:cNvPr>
          <p:cNvCxnSpPr>
            <a:stCxn id="39" idx="6"/>
            <a:endCxn id="52" idx="2"/>
          </p:cNvCxnSpPr>
          <p:nvPr/>
        </p:nvCxnSpPr>
        <p:spPr>
          <a:xfrm>
            <a:off x="5222805" y="2099586"/>
            <a:ext cx="1204025"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CB9E58C-454E-F644-B70E-457E1DC474A5}"/>
              </a:ext>
            </a:extLst>
          </p:cNvPr>
          <p:cNvCxnSpPr>
            <a:stCxn id="39" idx="6"/>
            <a:endCxn id="53" idx="2"/>
          </p:cNvCxnSpPr>
          <p:nvPr/>
        </p:nvCxnSpPr>
        <p:spPr>
          <a:xfrm>
            <a:off x="5222805" y="2099586"/>
            <a:ext cx="1204023"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D62DC249-4C38-1242-9A81-D7D208D35FE8}"/>
              </a:ext>
            </a:extLst>
          </p:cNvPr>
          <p:cNvCxnSpPr>
            <a:stCxn id="39" idx="6"/>
            <a:endCxn id="54" idx="2"/>
          </p:cNvCxnSpPr>
          <p:nvPr/>
        </p:nvCxnSpPr>
        <p:spPr>
          <a:xfrm>
            <a:off x="5222805" y="2099586"/>
            <a:ext cx="1213446"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1045192-0FB1-204F-9C14-40C922157610}"/>
              </a:ext>
            </a:extLst>
          </p:cNvPr>
          <p:cNvCxnSpPr>
            <a:stCxn id="39" idx="6"/>
            <a:endCxn id="55" idx="2"/>
          </p:cNvCxnSpPr>
          <p:nvPr/>
        </p:nvCxnSpPr>
        <p:spPr>
          <a:xfrm>
            <a:off x="5222805" y="2099586"/>
            <a:ext cx="1213446"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CC75CEF-EE9F-B249-A5CC-B423489D9B59}"/>
              </a:ext>
            </a:extLst>
          </p:cNvPr>
          <p:cNvCxnSpPr>
            <a:stCxn id="39" idx="6"/>
            <a:endCxn id="56" idx="2"/>
          </p:cNvCxnSpPr>
          <p:nvPr/>
        </p:nvCxnSpPr>
        <p:spPr>
          <a:xfrm>
            <a:off x="5222805" y="2099586"/>
            <a:ext cx="1226144"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8BE71252-E111-FD41-AE03-C8E9045C61EC}"/>
              </a:ext>
            </a:extLst>
          </p:cNvPr>
          <p:cNvCxnSpPr>
            <a:stCxn id="40" idx="6"/>
            <a:endCxn id="49" idx="2"/>
          </p:cNvCxnSpPr>
          <p:nvPr/>
        </p:nvCxnSpPr>
        <p:spPr>
          <a:xfrm flipV="1">
            <a:off x="5222804" y="2099586"/>
            <a:ext cx="1204028"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595F112-1701-DF4C-BFA3-87794E89CEC5}"/>
              </a:ext>
            </a:extLst>
          </p:cNvPr>
          <p:cNvCxnSpPr>
            <a:stCxn id="40" idx="6"/>
            <a:endCxn id="50" idx="2"/>
          </p:cNvCxnSpPr>
          <p:nvPr/>
        </p:nvCxnSpPr>
        <p:spPr>
          <a:xfrm>
            <a:off x="5222804" y="2530257"/>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F84D63B-7C3E-8F42-BCE5-C50B5A4816E7}"/>
              </a:ext>
            </a:extLst>
          </p:cNvPr>
          <p:cNvCxnSpPr>
            <a:stCxn id="40" idx="6"/>
            <a:endCxn id="51" idx="2"/>
          </p:cNvCxnSpPr>
          <p:nvPr/>
        </p:nvCxnSpPr>
        <p:spPr>
          <a:xfrm>
            <a:off x="5222804" y="2530257"/>
            <a:ext cx="1204026"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45F3702-2FBF-E44E-B8AC-D48D4E893413}"/>
              </a:ext>
            </a:extLst>
          </p:cNvPr>
          <p:cNvCxnSpPr>
            <a:stCxn id="40" idx="6"/>
            <a:endCxn id="52" idx="2"/>
          </p:cNvCxnSpPr>
          <p:nvPr/>
        </p:nvCxnSpPr>
        <p:spPr>
          <a:xfrm>
            <a:off x="5222804" y="2530257"/>
            <a:ext cx="1204026"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E60846F7-73B3-1E43-BE84-98B4D8D95E39}"/>
              </a:ext>
            </a:extLst>
          </p:cNvPr>
          <p:cNvCxnSpPr>
            <a:stCxn id="40" idx="6"/>
            <a:endCxn id="53" idx="2"/>
          </p:cNvCxnSpPr>
          <p:nvPr/>
        </p:nvCxnSpPr>
        <p:spPr>
          <a:xfrm>
            <a:off x="5222804" y="2530257"/>
            <a:ext cx="1204024"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CDB37BA9-92E0-8B40-AE94-D5F3DDA798CB}"/>
              </a:ext>
            </a:extLst>
          </p:cNvPr>
          <p:cNvCxnSpPr>
            <a:stCxn id="40" idx="6"/>
            <a:endCxn id="54" idx="2"/>
          </p:cNvCxnSpPr>
          <p:nvPr/>
        </p:nvCxnSpPr>
        <p:spPr>
          <a:xfrm>
            <a:off x="5222804" y="2530257"/>
            <a:ext cx="121344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2C447316-682B-714E-97BD-F211A15DA33F}"/>
              </a:ext>
            </a:extLst>
          </p:cNvPr>
          <p:cNvCxnSpPr>
            <a:stCxn id="40" idx="6"/>
            <a:endCxn id="55" idx="2"/>
          </p:cNvCxnSpPr>
          <p:nvPr/>
        </p:nvCxnSpPr>
        <p:spPr>
          <a:xfrm>
            <a:off x="5222804" y="2530257"/>
            <a:ext cx="121344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1DEE769-F92A-7449-887F-F8E3B112C5BC}"/>
              </a:ext>
            </a:extLst>
          </p:cNvPr>
          <p:cNvCxnSpPr>
            <a:stCxn id="40" idx="6"/>
            <a:endCxn id="56" idx="2"/>
          </p:cNvCxnSpPr>
          <p:nvPr/>
        </p:nvCxnSpPr>
        <p:spPr>
          <a:xfrm>
            <a:off x="5222804" y="2530257"/>
            <a:ext cx="1226145"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D11FA3EB-E5F6-554E-9F90-45A86C95C0DC}"/>
              </a:ext>
            </a:extLst>
          </p:cNvPr>
          <p:cNvCxnSpPr>
            <a:stCxn id="41" idx="6"/>
            <a:endCxn id="49" idx="2"/>
          </p:cNvCxnSpPr>
          <p:nvPr/>
        </p:nvCxnSpPr>
        <p:spPr>
          <a:xfrm flipV="1">
            <a:off x="5222803" y="2099586"/>
            <a:ext cx="1204029"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828F575-196C-0E4B-B047-3C37DE4E5F1A}"/>
              </a:ext>
            </a:extLst>
          </p:cNvPr>
          <p:cNvCxnSpPr>
            <a:stCxn id="41" idx="6"/>
            <a:endCxn id="50" idx="2"/>
          </p:cNvCxnSpPr>
          <p:nvPr/>
        </p:nvCxnSpPr>
        <p:spPr>
          <a:xfrm flipV="1">
            <a:off x="5222803" y="2530257"/>
            <a:ext cx="1204028"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C1B455E-7BDE-7647-BFE7-8D562F2CD684}"/>
              </a:ext>
            </a:extLst>
          </p:cNvPr>
          <p:cNvCxnSpPr>
            <a:stCxn id="41" idx="6"/>
            <a:endCxn id="51" idx="2"/>
          </p:cNvCxnSpPr>
          <p:nvPr/>
        </p:nvCxnSpPr>
        <p:spPr>
          <a:xfrm>
            <a:off x="5222803" y="2955211"/>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5230A32-C731-2842-96AF-658D30E7D161}"/>
              </a:ext>
            </a:extLst>
          </p:cNvPr>
          <p:cNvCxnSpPr>
            <a:stCxn id="41" idx="6"/>
            <a:endCxn id="52" idx="2"/>
          </p:cNvCxnSpPr>
          <p:nvPr/>
        </p:nvCxnSpPr>
        <p:spPr>
          <a:xfrm>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A9E05D8-738D-A746-9658-3969BC4899CA}"/>
              </a:ext>
            </a:extLst>
          </p:cNvPr>
          <p:cNvCxnSpPr>
            <a:stCxn id="41" idx="6"/>
            <a:endCxn id="53" idx="2"/>
          </p:cNvCxnSpPr>
          <p:nvPr/>
        </p:nvCxnSpPr>
        <p:spPr>
          <a:xfrm>
            <a:off x="5222803" y="2955211"/>
            <a:ext cx="12040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4E96EFDF-F705-7A4C-9726-ADDACDD4C761}"/>
              </a:ext>
            </a:extLst>
          </p:cNvPr>
          <p:cNvCxnSpPr>
            <a:stCxn id="41" idx="6"/>
            <a:endCxn id="54" idx="2"/>
          </p:cNvCxnSpPr>
          <p:nvPr/>
        </p:nvCxnSpPr>
        <p:spPr>
          <a:xfrm>
            <a:off x="5222803" y="2955211"/>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9DCE9EE1-4FF2-F048-A1FD-E4C983ABC18F}"/>
              </a:ext>
            </a:extLst>
          </p:cNvPr>
          <p:cNvCxnSpPr>
            <a:stCxn id="41" idx="6"/>
            <a:endCxn id="55" idx="2"/>
          </p:cNvCxnSpPr>
          <p:nvPr/>
        </p:nvCxnSpPr>
        <p:spPr>
          <a:xfrm>
            <a:off x="5222803" y="2955211"/>
            <a:ext cx="121344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87EEA3DF-C700-5D4F-B58D-BB60E3F7745B}"/>
              </a:ext>
            </a:extLst>
          </p:cNvPr>
          <p:cNvCxnSpPr>
            <a:stCxn id="41" idx="6"/>
            <a:endCxn id="56" idx="2"/>
          </p:cNvCxnSpPr>
          <p:nvPr/>
        </p:nvCxnSpPr>
        <p:spPr>
          <a:xfrm>
            <a:off x="5222803" y="2955211"/>
            <a:ext cx="1226146"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22F85CF-C2EC-BE45-8C08-61762C23517D}"/>
              </a:ext>
            </a:extLst>
          </p:cNvPr>
          <p:cNvCxnSpPr>
            <a:stCxn id="42" idx="6"/>
            <a:endCxn id="49" idx="2"/>
          </p:cNvCxnSpPr>
          <p:nvPr/>
        </p:nvCxnSpPr>
        <p:spPr>
          <a:xfrm flipV="1">
            <a:off x="5222803" y="2099586"/>
            <a:ext cx="1204029"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32FC8B7-9ED5-E649-B14D-9EB37059C15B}"/>
              </a:ext>
            </a:extLst>
          </p:cNvPr>
          <p:cNvCxnSpPr>
            <a:stCxn id="42" idx="6"/>
            <a:endCxn id="50" idx="2"/>
          </p:cNvCxnSpPr>
          <p:nvPr/>
        </p:nvCxnSpPr>
        <p:spPr>
          <a:xfrm flipV="1">
            <a:off x="5222803" y="2530257"/>
            <a:ext cx="1204028"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755AF939-BBB2-0349-A2CF-F913630A8ABE}"/>
              </a:ext>
            </a:extLst>
          </p:cNvPr>
          <p:cNvCxnSpPr>
            <a:stCxn id="42" idx="6"/>
            <a:endCxn id="51" idx="2"/>
          </p:cNvCxnSpPr>
          <p:nvPr/>
        </p:nvCxnSpPr>
        <p:spPr>
          <a:xfrm flipV="1">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D81790B-789B-584F-A4F6-C45A0358CC35}"/>
              </a:ext>
            </a:extLst>
          </p:cNvPr>
          <p:cNvCxnSpPr>
            <a:stCxn id="42" idx="6"/>
            <a:endCxn id="52" idx="2"/>
          </p:cNvCxnSpPr>
          <p:nvPr/>
        </p:nvCxnSpPr>
        <p:spPr>
          <a:xfrm>
            <a:off x="5222803" y="3380165"/>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718C085-76BA-9B46-ADFB-306D44AEC064}"/>
              </a:ext>
            </a:extLst>
          </p:cNvPr>
          <p:cNvCxnSpPr>
            <a:stCxn id="42" idx="6"/>
            <a:endCxn id="53" idx="2"/>
          </p:cNvCxnSpPr>
          <p:nvPr/>
        </p:nvCxnSpPr>
        <p:spPr>
          <a:xfrm>
            <a:off x="5222803" y="3380165"/>
            <a:ext cx="12040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7498A089-971D-4F43-879B-863006BC5493}"/>
              </a:ext>
            </a:extLst>
          </p:cNvPr>
          <p:cNvCxnSpPr>
            <a:stCxn id="42" idx="6"/>
            <a:endCxn id="54" idx="2"/>
          </p:cNvCxnSpPr>
          <p:nvPr/>
        </p:nvCxnSpPr>
        <p:spPr>
          <a:xfrm>
            <a:off x="5222803" y="3380165"/>
            <a:ext cx="1213448"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3A7DE3DF-6188-354E-B075-1BB3AB8D6E5D}"/>
              </a:ext>
            </a:extLst>
          </p:cNvPr>
          <p:cNvCxnSpPr>
            <a:stCxn id="42" idx="6"/>
            <a:endCxn id="55" idx="2"/>
          </p:cNvCxnSpPr>
          <p:nvPr/>
        </p:nvCxnSpPr>
        <p:spPr>
          <a:xfrm>
            <a:off x="5222803" y="3380165"/>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EC5356D8-E2CC-3F45-8E3C-50713CB54CA0}"/>
              </a:ext>
            </a:extLst>
          </p:cNvPr>
          <p:cNvCxnSpPr>
            <a:stCxn id="42" idx="6"/>
            <a:endCxn id="56" idx="2"/>
          </p:cNvCxnSpPr>
          <p:nvPr/>
        </p:nvCxnSpPr>
        <p:spPr>
          <a:xfrm>
            <a:off x="5222803" y="3380165"/>
            <a:ext cx="122614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907B4F3-721B-AC47-84ED-DD252EA9CCD7}"/>
              </a:ext>
            </a:extLst>
          </p:cNvPr>
          <p:cNvCxnSpPr>
            <a:stCxn id="43" idx="6"/>
            <a:endCxn id="49" idx="2"/>
          </p:cNvCxnSpPr>
          <p:nvPr/>
        </p:nvCxnSpPr>
        <p:spPr>
          <a:xfrm flipV="1">
            <a:off x="5222801" y="2099586"/>
            <a:ext cx="1204031"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3A3DD31E-4792-9D42-9C48-AC5693E5C7F6}"/>
              </a:ext>
            </a:extLst>
          </p:cNvPr>
          <p:cNvCxnSpPr>
            <a:stCxn id="43" idx="6"/>
            <a:endCxn id="50" idx="2"/>
          </p:cNvCxnSpPr>
          <p:nvPr/>
        </p:nvCxnSpPr>
        <p:spPr>
          <a:xfrm flipV="1">
            <a:off x="5222801" y="2530257"/>
            <a:ext cx="1204030"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3AA3F3E6-26B3-D546-8E9B-B143BD88EB37}"/>
              </a:ext>
            </a:extLst>
          </p:cNvPr>
          <p:cNvCxnSpPr>
            <a:stCxn id="43" idx="6"/>
            <a:endCxn id="51" idx="2"/>
          </p:cNvCxnSpPr>
          <p:nvPr/>
        </p:nvCxnSpPr>
        <p:spPr>
          <a:xfrm flipV="1">
            <a:off x="5222801" y="2955211"/>
            <a:ext cx="12040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CC49E4A3-A717-B647-87FE-27227B7CC631}"/>
              </a:ext>
            </a:extLst>
          </p:cNvPr>
          <p:cNvCxnSpPr>
            <a:stCxn id="43" idx="6"/>
            <a:endCxn id="52" idx="2"/>
          </p:cNvCxnSpPr>
          <p:nvPr/>
        </p:nvCxnSpPr>
        <p:spPr>
          <a:xfrm flipV="1">
            <a:off x="5222801" y="3380165"/>
            <a:ext cx="12040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923E250F-FD90-F14B-A558-DE373E77F423}"/>
              </a:ext>
            </a:extLst>
          </p:cNvPr>
          <p:cNvCxnSpPr>
            <a:stCxn id="43" idx="6"/>
            <a:endCxn id="53" idx="2"/>
          </p:cNvCxnSpPr>
          <p:nvPr/>
        </p:nvCxnSpPr>
        <p:spPr>
          <a:xfrm>
            <a:off x="5222801" y="3805119"/>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A0E6AC8-F078-394D-A83C-5736DAE0955E}"/>
              </a:ext>
            </a:extLst>
          </p:cNvPr>
          <p:cNvCxnSpPr>
            <a:stCxn id="43" idx="6"/>
            <a:endCxn id="54" idx="2"/>
          </p:cNvCxnSpPr>
          <p:nvPr/>
        </p:nvCxnSpPr>
        <p:spPr>
          <a:xfrm>
            <a:off x="5222801" y="3805119"/>
            <a:ext cx="1213450" cy="43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6351A2AF-B11E-084C-A8BE-6014F232850B}"/>
              </a:ext>
            </a:extLst>
          </p:cNvPr>
          <p:cNvCxnSpPr>
            <a:stCxn id="43" idx="6"/>
            <a:endCxn id="55" idx="2"/>
          </p:cNvCxnSpPr>
          <p:nvPr/>
        </p:nvCxnSpPr>
        <p:spPr>
          <a:xfrm>
            <a:off x="5222801" y="3805119"/>
            <a:ext cx="1213450"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D1ACAE53-432C-7747-AAF8-298670B06623}"/>
              </a:ext>
            </a:extLst>
          </p:cNvPr>
          <p:cNvCxnSpPr>
            <a:stCxn id="43" idx="6"/>
            <a:endCxn id="56" idx="2"/>
          </p:cNvCxnSpPr>
          <p:nvPr/>
        </p:nvCxnSpPr>
        <p:spPr>
          <a:xfrm>
            <a:off x="5222801" y="3805119"/>
            <a:ext cx="12261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B0409FC8-6918-2F49-842E-A4B17BC58A22}"/>
              </a:ext>
            </a:extLst>
          </p:cNvPr>
          <p:cNvCxnSpPr>
            <a:stCxn id="46" idx="6"/>
            <a:endCxn id="49" idx="2"/>
          </p:cNvCxnSpPr>
          <p:nvPr/>
        </p:nvCxnSpPr>
        <p:spPr>
          <a:xfrm flipV="1">
            <a:off x="5232224" y="2099586"/>
            <a:ext cx="1194608"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040E410-8965-3645-9CDC-D71BDD321EFD}"/>
              </a:ext>
            </a:extLst>
          </p:cNvPr>
          <p:cNvCxnSpPr>
            <a:stCxn id="46" idx="6"/>
            <a:endCxn id="50" idx="2"/>
          </p:cNvCxnSpPr>
          <p:nvPr/>
        </p:nvCxnSpPr>
        <p:spPr>
          <a:xfrm flipV="1">
            <a:off x="5232224" y="2530257"/>
            <a:ext cx="119460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62FEAB3E-5A24-A748-8A1B-8C179A5D19F5}"/>
              </a:ext>
            </a:extLst>
          </p:cNvPr>
          <p:cNvCxnSpPr>
            <a:stCxn id="46" idx="6"/>
            <a:endCxn id="51" idx="2"/>
          </p:cNvCxnSpPr>
          <p:nvPr/>
        </p:nvCxnSpPr>
        <p:spPr>
          <a:xfrm flipV="1">
            <a:off x="5232224" y="2955211"/>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94C16185-D2A0-544E-8998-E42688E81BC6}"/>
              </a:ext>
            </a:extLst>
          </p:cNvPr>
          <p:cNvCxnSpPr>
            <a:stCxn id="46" idx="6"/>
            <a:endCxn id="52" idx="2"/>
          </p:cNvCxnSpPr>
          <p:nvPr/>
        </p:nvCxnSpPr>
        <p:spPr>
          <a:xfrm flipV="1">
            <a:off x="5232224" y="3380165"/>
            <a:ext cx="11946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0303A0F-5317-3E4E-A7B6-90FDF3730094}"/>
              </a:ext>
            </a:extLst>
          </p:cNvPr>
          <p:cNvCxnSpPr>
            <a:stCxn id="46" idx="6"/>
            <a:endCxn id="53" idx="2"/>
          </p:cNvCxnSpPr>
          <p:nvPr/>
        </p:nvCxnSpPr>
        <p:spPr>
          <a:xfrm flipV="1">
            <a:off x="5232224" y="3805119"/>
            <a:ext cx="1194604" cy="43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2886250A-79C4-A64A-BFA3-7E70C85DA695}"/>
              </a:ext>
            </a:extLst>
          </p:cNvPr>
          <p:cNvCxnSpPr>
            <a:stCxn id="46" idx="6"/>
            <a:endCxn id="54" idx="2"/>
          </p:cNvCxnSpPr>
          <p:nvPr/>
        </p:nvCxnSpPr>
        <p:spPr>
          <a:xfrm>
            <a:off x="5232224" y="4237070"/>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0F1337CF-C24D-D549-AF85-3B35F864C27D}"/>
              </a:ext>
            </a:extLst>
          </p:cNvPr>
          <p:cNvCxnSpPr>
            <a:stCxn id="46" idx="6"/>
          </p:cNvCxnSpPr>
          <p:nvPr/>
        </p:nvCxnSpPr>
        <p:spPr>
          <a:xfrm>
            <a:off x="5232224" y="4237070"/>
            <a:ext cx="115404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8E415456-DF85-A14B-AA54-C49386FC8760}"/>
              </a:ext>
            </a:extLst>
          </p:cNvPr>
          <p:cNvCxnSpPr>
            <a:stCxn id="46" idx="6"/>
            <a:endCxn id="56" idx="2"/>
          </p:cNvCxnSpPr>
          <p:nvPr/>
        </p:nvCxnSpPr>
        <p:spPr>
          <a:xfrm>
            <a:off x="5232224" y="4237070"/>
            <a:ext cx="12167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9C984683-087E-0340-B358-935238E14EA8}"/>
              </a:ext>
            </a:extLst>
          </p:cNvPr>
          <p:cNvCxnSpPr>
            <a:stCxn id="47" idx="6"/>
            <a:endCxn id="49" idx="2"/>
          </p:cNvCxnSpPr>
          <p:nvPr/>
        </p:nvCxnSpPr>
        <p:spPr>
          <a:xfrm flipV="1">
            <a:off x="5232224" y="2099586"/>
            <a:ext cx="1194608"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E0CDEE78-60C0-1A48-9ED4-134D2F9591CC}"/>
              </a:ext>
            </a:extLst>
          </p:cNvPr>
          <p:cNvCxnSpPr>
            <a:stCxn id="47" idx="6"/>
            <a:endCxn id="50" idx="2"/>
          </p:cNvCxnSpPr>
          <p:nvPr/>
        </p:nvCxnSpPr>
        <p:spPr>
          <a:xfrm flipV="1">
            <a:off x="5232224" y="2530257"/>
            <a:ext cx="119460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32EED9D6-2A13-614B-B65F-565A1D89330E}"/>
              </a:ext>
            </a:extLst>
          </p:cNvPr>
          <p:cNvCxnSpPr>
            <a:stCxn id="47" idx="6"/>
            <a:endCxn id="51" idx="2"/>
          </p:cNvCxnSpPr>
          <p:nvPr/>
        </p:nvCxnSpPr>
        <p:spPr>
          <a:xfrm flipV="1">
            <a:off x="5232224" y="2955211"/>
            <a:ext cx="119460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02D642AD-D9E4-9945-9349-16BFDB813EEE}"/>
              </a:ext>
            </a:extLst>
          </p:cNvPr>
          <p:cNvCxnSpPr>
            <a:stCxn id="47" idx="6"/>
            <a:endCxn id="52" idx="2"/>
          </p:cNvCxnSpPr>
          <p:nvPr/>
        </p:nvCxnSpPr>
        <p:spPr>
          <a:xfrm flipV="1">
            <a:off x="5232224" y="3380165"/>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E8AD2383-880C-3C4D-8F08-70F85E730E0A}"/>
              </a:ext>
            </a:extLst>
          </p:cNvPr>
          <p:cNvCxnSpPr>
            <a:endCxn id="53" idx="2"/>
          </p:cNvCxnSpPr>
          <p:nvPr/>
        </p:nvCxnSpPr>
        <p:spPr>
          <a:xfrm flipV="1">
            <a:off x="5244922" y="3805119"/>
            <a:ext cx="11819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5C8F593E-36CC-724E-ADE7-A21A41E8E6EA}"/>
              </a:ext>
            </a:extLst>
          </p:cNvPr>
          <p:cNvCxnSpPr>
            <a:stCxn id="47" idx="6"/>
            <a:endCxn id="54" idx="2"/>
          </p:cNvCxnSpPr>
          <p:nvPr/>
        </p:nvCxnSpPr>
        <p:spPr>
          <a:xfrm flipV="1">
            <a:off x="5232224" y="4237070"/>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9383190D-A756-7744-BB64-EB6E19F033F6}"/>
              </a:ext>
            </a:extLst>
          </p:cNvPr>
          <p:cNvCxnSpPr>
            <a:stCxn id="47" idx="6"/>
            <a:endCxn id="55" idx="2"/>
          </p:cNvCxnSpPr>
          <p:nvPr/>
        </p:nvCxnSpPr>
        <p:spPr>
          <a:xfrm>
            <a:off x="5232224" y="4662024"/>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604CC686-0758-5449-B178-F623189EBC63}"/>
              </a:ext>
            </a:extLst>
          </p:cNvPr>
          <p:cNvCxnSpPr>
            <a:stCxn id="47" idx="6"/>
            <a:endCxn id="56" idx="2"/>
          </p:cNvCxnSpPr>
          <p:nvPr/>
        </p:nvCxnSpPr>
        <p:spPr>
          <a:xfrm>
            <a:off x="5232224" y="4662024"/>
            <a:ext cx="12167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ED39F1C5-AD28-C243-BF04-91D93AA63A5B}"/>
              </a:ext>
            </a:extLst>
          </p:cNvPr>
          <p:cNvCxnSpPr>
            <a:stCxn id="48" idx="6"/>
            <a:endCxn id="49" idx="2"/>
          </p:cNvCxnSpPr>
          <p:nvPr/>
        </p:nvCxnSpPr>
        <p:spPr>
          <a:xfrm flipV="1">
            <a:off x="5244922" y="2099586"/>
            <a:ext cx="1181910"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6413C4C6-F991-C84C-ABC6-EB0E872473B5}"/>
              </a:ext>
            </a:extLst>
          </p:cNvPr>
          <p:cNvCxnSpPr>
            <a:stCxn id="48" idx="6"/>
            <a:endCxn id="50" idx="2"/>
          </p:cNvCxnSpPr>
          <p:nvPr/>
        </p:nvCxnSpPr>
        <p:spPr>
          <a:xfrm flipV="1">
            <a:off x="5244922" y="2530257"/>
            <a:ext cx="1181909"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16223305-13E3-BE4F-B419-4FB33BA1EECE}"/>
              </a:ext>
            </a:extLst>
          </p:cNvPr>
          <p:cNvCxnSpPr>
            <a:stCxn id="48" idx="6"/>
            <a:endCxn id="51" idx="2"/>
          </p:cNvCxnSpPr>
          <p:nvPr/>
        </p:nvCxnSpPr>
        <p:spPr>
          <a:xfrm flipV="1">
            <a:off x="5244922" y="2955211"/>
            <a:ext cx="1181908"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290877BE-721D-C24A-99EB-C6D537AF9703}"/>
              </a:ext>
            </a:extLst>
          </p:cNvPr>
          <p:cNvCxnSpPr>
            <a:stCxn id="48" idx="6"/>
            <a:endCxn id="52" idx="2"/>
          </p:cNvCxnSpPr>
          <p:nvPr/>
        </p:nvCxnSpPr>
        <p:spPr>
          <a:xfrm flipV="1">
            <a:off x="5244922" y="3380165"/>
            <a:ext cx="118190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6D64CD8E-15FB-FD47-905E-E050363D218E}"/>
              </a:ext>
            </a:extLst>
          </p:cNvPr>
          <p:cNvCxnSpPr>
            <a:stCxn id="48" idx="6"/>
            <a:endCxn id="53" idx="2"/>
          </p:cNvCxnSpPr>
          <p:nvPr/>
        </p:nvCxnSpPr>
        <p:spPr>
          <a:xfrm flipV="1">
            <a:off x="5244922" y="3805119"/>
            <a:ext cx="11819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464DDDCE-7A6E-5242-8E61-B03AF0B185D9}"/>
              </a:ext>
            </a:extLst>
          </p:cNvPr>
          <p:cNvCxnSpPr>
            <a:stCxn id="48" idx="6"/>
            <a:endCxn id="54" idx="2"/>
          </p:cNvCxnSpPr>
          <p:nvPr/>
        </p:nvCxnSpPr>
        <p:spPr>
          <a:xfrm flipV="1">
            <a:off x="5244922" y="4237070"/>
            <a:ext cx="11913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11607626-6B9F-044C-BEAF-C3970E51C526}"/>
              </a:ext>
            </a:extLst>
          </p:cNvPr>
          <p:cNvCxnSpPr>
            <a:stCxn id="48" idx="6"/>
            <a:endCxn id="55" idx="2"/>
          </p:cNvCxnSpPr>
          <p:nvPr/>
        </p:nvCxnSpPr>
        <p:spPr>
          <a:xfrm flipV="1">
            <a:off x="5244922" y="4662024"/>
            <a:ext cx="11913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9C9E5CFA-9DE2-0140-90F1-1EFF653EA173}"/>
              </a:ext>
            </a:extLst>
          </p:cNvPr>
          <p:cNvCxnSpPr>
            <a:stCxn id="48" idx="6"/>
            <a:endCxn id="56" idx="2"/>
          </p:cNvCxnSpPr>
          <p:nvPr/>
        </p:nvCxnSpPr>
        <p:spPr>
          <a:xfrm>
            <a:off x="5244922" y="5086978"/>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714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sz="2800" dirty="0"/>
              <a:t>Signals Propagate From Observations Forward To Create Actions</a:t>
            </a:r>
          </a:p>
        </p:txBody>
      </p:sp>
      <p:sp>
        <p:nvSpPr>
          <p:cNvPr id="8" name="Right Arrow 7">
            <a:extLst>
              <a:ext uri="{FF2B5EF4-FFF2-40B4-BE49-F238E27FC236}">
                <a16:creationId xmlns:a16="http://schemas.microsoft.com/office/drawing/2014/main" id="{F412DBCF-A860-A842-B65B-AB11DFED0543}"/>
              </a:ext>
            </a:extLst>
          </p:cNvPr>
          <p:cNvSpPr/>
          <p:nvPr/>
        </p:nvSpPr>
        <p:spPr>
          <a:xfrm>
            <a:off x="5789" y="2955211"/>
            <a:ext cx="1696012" cy="1449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Observation</a:t>
            </a:r>
          </a:p>
        </p:txBody>
      </p:sp>
      <p:sp>
        <p:nvSpPr>
          <p:cNvPr id="19" name="TextBox 18">
            <a:extLst>
              <a:ext uri="{FF2B5EF4-FFF2-40B4-BE49-F238E27FC236}">
                <a16:creationId xmlns:a16="http://schemas.microsoft.com/office/drawing/2014/main" id="{2188ED91-727D-B541-AAB1-4B8BE7FEE223}"/>
              </a:ext>
            </a:extLst>
          </p:cNvPr>
          <p:cNvSpPr txBox="1"/>
          <p:nvPr/>
        </p:nvSpPr>
        <p:spPr>
          <a:xfrm>
            <a:off x="5219735" y="5887521"/>
            <a:ext cx="1166538" cy="584775"/>
          </a:xfrm>
          <a:prstGeom prst="rect">
            <a:avLst/>
          </a:prstGeom>
          <a:noFill/>
        </p:spPr>
        <p:txBody>
          <a:bodyPr wrap="none" rtlCol="0">
            <a:spAutoFit/>
          </a:bodyPr>
          <a:lstStyle/>
          <a:p>
            <a:r>
              <a:rPr lang="en-US" sz="3200" dirty="0"/>
              <a:t>Agent</a:t>
            </a:r>
          </a:p>
        </p:txBody>
      </p:sp>
      <p:sp>
        <p:nvSpPr>
          <p:cNvPr id="16" name="Right Arrow 15">
            <a:extLst>
              <a:ext uri="{FF2B5EF4-FFF2-40B4-BE49-F238E27FC236}">
                <a16:creationId xmlns:a16="http://schemas.microsoft.com/office/drawing/2014/main" id="{10779BF6-C087-1944-B5F6-1B9BF008DB05}"/>
              </a:ext>
            </a:extLst>
          </p:cNvPr>
          <p:cNvSpPr/>
          <p:nvPr/>
        </p:nvSpPr>
        <p:spPr>
          <a:xfrm>
            <a:off x="10151418" y="2955211"/>
            <a:ext cx="2040582" cy="1449558"/>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Action</a:t>
            </a:r>
          </a:p>
        </p:txBody>
      </p:sp>
      <p:sp>
        <p:nvSpPr>
          <p:cNvPr id="10" name="TextBox 9">
            <a:extLst>
              <a:ext uri="{FF2B5EF4-FFF2-40B4-BE49-F238E27FC236}">
                <a16:creationId xmlns:a16="http://schemas.microsoft.com/office/drawing/2014/main" id="{1257D54B-E480-A045-8E4D-C90D98E37338}"/>
              </a:ext>
            </a:extLst>
          </p:cNvPr>
          <p:cNvSpPr txBox="1"/>
          <p:nvPr/>
        </p:nvSpPr>
        <p:spPr>
          <a:xfrm>
            <a:off x="1581807" y="5172592"/>
            <a:ext cx="2234138" cy="954107"/>
          </a:xfrm>
          <a:prstGeom prst="rect">
            <a:avLst/>
          </a:prstGeom>
          <a:noFill/>
        </p:spPr>
        <p:txBody>
          <a:bodyPr wrap="none" rtlCol="0">
            <a:spAutoFit/>
          </a:bodyPr>
          <a:lstStyle/>
          <a:p>
            <a:r>
              <a:rPr lang="en-US" sz="2800" b="1" dirty="0">
                <a:solidFill>
                  <a:srgbClr val="7030A0"/>
                </a:solidFill>
              </a:rPr>
              <a:t>Observations </a:t>
            </a:r>
          </a:p>
          <a:p>
            <a:r>
              <a:rPr lang="en-US" sz="2800" b="1" dirty="0">
                <a:solidFill>
                  <a:srgbClr val="7030A0"/>
                </a:solidFill>
              </a:rPr>
              <a:t>are numbers</a:t>
            </a:r>
          </a:p>
        </p:txBody>
      </p:sp>
      <p:sp>
        <p:nvSpPr>
          <p:cNvPr id="18" name="TextBox 17">
            <a:extLst>
              <a:ext uri="{FF2B5EF4-FFF2-40B4-BE49-F238E27FC236}">
                <a16:creationId xmlns:a16="http://schemas.microsoft.com/office/drawing/2014/main" id="{72B486F2-4262-F546-B5FC-11F0E4C7811A}"/>
              </a:ext>
            </a:extLst>
          </p:cNvPr>
          <p:cNvSpPr txBox="1"/>
          <p:nvPr/>
        </p:nvSpPr>
        <p:spPr>
          <a:xfrm>
            <a:off x="8085211" y="5147192"/>
            <a:ext cx="2066207" cy="954107"/>
          </a:xfrm>
          <a:prstGeom prst="rect">
            <a:avLst/>
          </a:prstGeom>
          <a:noFill/>
        </p:spPr>
        <p:txBody>
          <a:bodyPr wrap="none" rtlCol="0">
            <a:spAutoFit/>
          </a:bodyPr>
          <a:lstStyle/>
          <a:p>
            <a:r>
              <a:rPr lang="en-US" sz="2800" b="1" dirty="0">
                <a:solidFill>
                  <a:srgbClr val="7030A0"/>
                </a:solidFill>
              </a:rPr>
              <a:t>Actions </a:t>
            </a:r>
          </a:p>
          <a:p>
            <a:r>
              <a:rPr lang="en-US" sz="2800" b="1" dirty="0">
                <a:solidFill>
                  <a:srgbClr val="7030A0"/>
                </a:solidFill>
              </a:rPr>
              <a:t>are numbers</a:t>
            </a:r>
          </a:p>
        </p:txBody>
      </p:sp>
      <p:sp>
        <p:nvSpPr>
          <p:cNvPr id="4" name="Oval 3">
            <a:extLst>
              <a:ext uri="{FF2B5EF4-FFF2-40B4-BE49-F238E27FC236}">
                <a16:creationId xmlns:a16="http://schemas.microsoft.com/office/drawing/2014/main" id="{40DF034C-4276-3046-8C30-AF17D0B14546}"/>
              </a:ext>
            </a:extLst>
          </p:cNvPr>
          <p:cNvSpPr/>
          <p:nvPr/>
        </p:nvSpPr>
        <p:spPr>
          <a:xfrm>
            <a:off x="3270335" y="2813547"/>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246C55-2688-FF46-BC55-DEC644AE2393}"/>
              </a:ext>
            </a:extLst>
          </p:cNvPr>
          <p:cNvSpPr/>
          <p:nvPr/>
        </p:nvSpPr>
        <p:spPr>
          <a:xfrm>
            <a:off x="3270334" y="3244218"/>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EB790BB-C43C-B74C-ACDC-E9FF4721388E}"/>
              </a:ext>
            </a:extLst>
          </p:cNvPr>
          <p:cNvSpPr/>
          <p:nvPr/>
        </p:nvSpPr>
        <p:spPr>
          <a:xfrm>
            <a:off x="3270333" y="3669172"/>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D987F85-55C7-774F-8CCA-DB5B2C0691EC}"/>
              </a:ext>
            </a:extLst>
          </p:cNvPr>
          <p:cNvSpPr/>
          <p:nvPr/>
        </p:nvSpPr>
        <p:spPr>
          <a:xfrm>
            <a:off x="3270333" y="4094126"/>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E803AB-C5F7-0845-8EBF-DDE95F038166}"/>
              </a:ext>
            </a:extLst>
          </p:cNvPr>
          <p:cNvSpPr/>
          <p:nvPr/>
        </p:nvSpPr>
        <p:spPr>
          <a:xfrm>
            <a:off x="3283031" y="4519080"/>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619111-DC89-3D49-A8A6-07ED7D7A380B}"/>
              </a:ext>
            </a:extLst>
          </p:cNvPr>
          <p:cNvSpPr txBox="1"/>
          <p:nvPr/>
        </p:nvSpPr>
        <p:spPr>
          <a:xfrm>
            <a:off x="1931171" y="2820910"/>
            <a:ext cx="1109791" cy="369332"/>
          </a:xfrm>
          <a:prstGeom prst="rect">
            <a:avLst/>
          </a:prstGeom>
          <a:noFill/>
        </p:spPr>
        <p:txBody>
          <a:bodyPr wrap="none" rtlCol="0">
            <a:spAutoFit/>
          </a:bodyPr>
          <a:lstStyle/>
          <a:p>
            <a:r>
              <a:rPr lang="en-US" dirty="0"/>
              <a:t>Position X</a:t>
            </a:r>
          </a:p>
        </p:txBody>
      </p:sp>
      <p:sp>
        <p:nvSpPr>
          <p:cNvPr id="26" name="TextBox 25">
            <a:extLst>
              <a:ext uri="{FF2B5EF4-FFF2-40B4-BE49-F238E27FC236}">
                <a16:creationId xmlns:a16="http://schemas.microsoft.com/office/drawing/2014/main" id="{872377FA-3EB9-574E-93F9-CA890554573E}"/>
              </a:ext>
            </a:extLst>
          </p:cNvPr>
          <p:cNvSpPr txBox="1"/>
          <p:nvPr/>
        </p:nvSpPr>
        <p:spPr>
          <a:xfrm>
            <a:off x="1931170" y="3217786"/>
            <a:ext cx="1101776" cy="369332"/>
          </a:xfrm>
          <a:prstGeom prst="rect">
            <a:avLst/>
          </a:prstGeom>
          <a:noFill/>
        </p:spPr>
        <p:txBody>
          <a:bodyPr wrap="none" rtlCol="0">
            <a:spAutoFit/>
          </a:bodyPr>
          <a:lstStyle/>
          <a:p>
            <a:r>
              <a:rPr lang="en-US" dirty="0"/>
              <a:t>Position Y</a:t>
            </a:r>
          </a:p>
        </p:txBody>
      </p:sp>
      <p:sp>
        <p:nvSpPr>
          <p:cNvPr id="27" name="TextBox 26">
            <a:extLst>
              <a:ext uri="{FF2B5EF4-FFF2-40B4-BE49-F238E27FC236}">
                <a16:creationId xmlns:a16="http://schemas.microsoft.com/office/drawing/2014/main" id="{9BB89708-07CF-5F48-8AAB-66B04CECBBEB}"/>
              </a:ext>
            </a:extLst>
          </p:cNvPr>
          <p:cNvSpPr txBox="1"/>
          <p:nvPr/>
        </p:nvSpPr>
        <p:spPr>
          <a:xfrm>
            <a:off x="1939186" y="3648506"/>
            <a:ext cx="926600" cy="369332"/>
          </a:xfrm>
          <a:prstGeom prst="rect">
            <a:avLst/>
          </a:prstGeom>
          <a:noFill/>
        </p:spPr>
        <p:txBody>
          <a:bodyPr wrap="none" rtlCol="0">
            <a:spAutoFit/>
          </a:bodyPr>
          <a:lstStyle/>
          <a:p>
            <a:r>
              <a:rPr lang="en-US" dirty="0"/>
              <a:t>Velocity</a:t>
            </a:r>
          </a:p>
        </p:txBody>
      </p:sp>
      <p:sp>
        <p:nvSpPr>
          <p:cNvPr id="28" name="TextBox 27">
            <a:extLst>
              <a:ext uri="{FF2B5EF4-FFF2-40B4-BE49-F238E27FC236}">
                <a16:creationId xmlns:a16="http://schemas.microsoft.com/office/drawing/2014/main" id="{054C29CC-237A-364B-B963-DF57E60E913D}"/>
              </a:ext>
            </a:extLst>
          </p:cNvPr>
          <p:cNvSpPr txBox="1"/>
          <p:nvPr/>
        </p:nvSpPr>
        <p:spPr>
          <a:xfrm>
            <a:off x="1939186" y="4067694"/>
            <a:ext cx="716863" cy="369332"/>
          </a:xfrm>
          <a:prstGeom prst="rect">
            <a:avLst/>
          </a:prstGeom>
          <a:noFill/>
        </p:spPr>
        <p:txBody>
          <a:bodyPr wrap="none" rtlCol="0">
            <a:spAutoFit/>
          </a:bodyPr>
          <a:lstStyle/>
          <a:p>
            <a:r>
              <a:rPr lang="en-US" dirty="0"/>
              <a:t>Angle</a:t>
            </a:r>
          </a:p>
        </p:txBody>
      </p:sp>
      <p:sp>
        <p:nvSpPr>
          <p:cNvPr id="29" name="TextBox 28">
            <a:extLst>
              <a:ext uri="{FF2B5EF4-FFF2-40B4-BE49-F238E27FC236}">
                <a16:creationId xmlns:a16="http://schemas.microsoft.com/office/drawing/2014/main" id="{B571914B-8E72-2E4A-B052-185924199C8C}"/>
              </a:ext>
            </a:extLst>
          </p:cNvPr>
          <p:cNvSpPr txBox="1"/>
          <p:nvPr/>
        </p:nvSpPr>
        <p:spPr>
          <a:xfrm>
            <a:off x="1939186" y="4519080"/>
            <a:ext cx="1098378" cy="369332"/>
          </a:xfrm>
          <a:prstGeom prst="rect">
            <a:avLst/>
          </a:prstGeom>
          <a:noFill/>
        </p:spPr>
        <p:txBody>
          <a:bodyPr wrap="none" rtlCol="0">
            <a:spAutoFit/>
          </a:bodyPr>
          <a:lstStyle/>
          <a:p>
            <a:r>
              <a:rPr lang="en-US" dirty="0"/>
              <a:t>Angular V</a:t>
            </a:r>
          </a:p>
        </p:txBody>
      </p:sp>
      <p:sp>
        <p:nvSpPr>
          <p:cNvPr id="31" name="Oval 30">
            <a:extLst>
              <a:ext uri="{FF2B5EF4-FFF2-40B4-BE49-F238E27FC236}">
                <a16:creationId xmlns:a16="http://schemas.microsoft.com/office/drawing/2014/main" id="{688598E1-68A7-B44F-B1A2-009F96A4299B}"/>
              </a:ext>
            </a:extLst>
          </p:cNvPr>
          <p:cNvSpPr/>
          <p:nvPr/>
        </p:nvSpPr>
        <p:spPr>
          <a:xfrm>
            <a:off x="7904279" y="2904487"/>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06D5674-F3F7-484B-9829-31A1AE77E2A5}"/>
              </a:ext>
            </a:extLst>
          </p:cNvPr>
          <p:cNvSpPr/>
          <p:nvPr/>
        </p:nvSpPr>
        <p:spPr>
          <a:xfrm>
            <a:off x="7904278" y="3329441"/>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87871B-9E78-0345-9988-6D19017DF495}"/>
              </a:ext>
            </a:extLst>
          </p:cNvPr>
          <p:cNvSpPr/>
          <p:nvPr/>
        </p:nvSpPr>
        <p:spPr>
          <a:xfrm>
            <a:off x="7904278" y="3754395"/>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D560E2-53B9-904A-8F6D-03531AB23BDD}"/>
              </a:ext>
            </a:extLst>
          </p:cNvPr>
          <p:cNvSpPr/>
          <p:nvPr/>
        </p:nvSpPr>
        <p:spPr>
          <a:xfrm>
            <a:off x="7916976" y="4179349"/>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4DD94A8-C837-1141-A76E-FDAC2513B645}"/>
              </a:ext>
            </a:extLst>
          </p:cNvPr>
          <p:cNvSpPr txBox="1"/>
          <p:nvPr/>
        </p:nvSpPr>
        <p:spPr>
          <a:xfrm>
            <a:off x="8352687" y="2882226"/>
            <a:ext cx="1255472" cy="369332"/>
          </a:xfrm>
          <a:prstGeom prst="rect">
            <a:avLst/>
          </a:prstGeom>
          <a:noFill/>
        </p:spPr>
        <p:txBody>
          <a:bodyPr wrap="none" rtlCol="0">
            <a:spAutoFit/>
          </a:bodyPr>
          <a:lstStyle/>
          <a:p>
            <a:r>
              <a:rPr lang="en-US" dirty="0"/>
              <a:t>Do Nothing</a:t>
            </a:r>
          </a:p>
        </p:txBody>
      </p:sp>
      <p:sp>
        <p:nvSpPr>
          <p:cNvPr id="36" name="TextBox 35">
            <a:extLst>
              <a:ext uri="{FF2B5EF4-FFF2-40B4-BE49-F238E27FC236}">
                <a16:creationId xmlns:a16="http://schemas.microsoft.com/office/drawing/2014/main" id="{F452416E-E003-1248-B098-37B2AC18A785}"/>
              </a:ext>
            </a:extLst>
          </p:cNvPr>
          <p:cNvSpPr txBox="1"/>
          <p:nvPr/>
        </p:nvSpPr>
        <p:spPr>
          <a:xfrm>
            <a:off x="8352687" y="3277740"/>
            <a:ext cx="1389419" cy="369332"/>
          </a:xfrm>
          <a:prstGeom prst="rect">
            <a:avLst/>
          </a:prstGeom>
          <a:noFill/>
        </p:spPr>
        <p:txBody>
          <a:bodyPr wrap="none" rtlCol="0">
            <a:spAutoFit/>
          </a:bodyPr>
          <a:lstStyle/>
          <a:p>
            <a:r>
              <a:rPr lang="en-US" dirty="0"/>
              <a:t>Left Thruster</a:t>
            </a:r>
          </a:p>
        </p:txBody>
      </p:sp>
      <p:sp>
        <p:nvSpPr>
          <p:cNvPr id="37" name="TextBox 36">
            <a:extLst>
              <a:ext uri="{FF2B5EF4-FFF2-40B4-BE49-F238E27FC236}">
                <a16:creationId xmlns:a16="http://schemas.microsoft.com/office/drawing/2014/main" id="{EA40901F-A4AD-104B-BC51-ADB3CBB6001B}"/>
              </a:ext>
            </a:extLst>
          </p:cNvPr>
          <p:cNvSpPr txBox="1"/>
          <p:nvPr/>
        </p:nvSpPr>
        <p:spPr>
          <a:xfrm>
            <a:off x="8340981" y="3718336"/>
            <a:ext cx="1513299" cy="369332"/>
          </a:xfrm>
          <a:prstGeom prst="rect">
            <a:avLst/>
          </a:prstGeom>
          <a:noFill/>
        </p:spPr>
        <p:txBody>
          <a:bodyPr wrap="none" rtlCol="0">
            <a:spAutoFit/>
          </a:bodyPr>
          <a:lstStyle/>
          <a:p>
            <a:r>
              <a:rPr lang="en-US" dirty="0"/>
              <a:t>Main Thruster</a:t>
            </a:r>
          </a:p>
        </p:txBody>
      </p:sp>
      <p:sp>
        <p:nvSpPr>
          <p:cNvPr id="38" name="TextBox 37">
            <a:extLst>
              <a:ext uri="{FF2B5EF4-FFF2-40B4-BE49-F238E27FC236}">
                <a16:creationId xmlns:a16="http://schemas.microsoft.com/office/drawing/2014/main" id="{83709210-C547-0442-B9BD-713C3CF27A2E}"/>
              </a:ext>
            </a:extLst>
          </p:cNvPr>
          <p:cNvSpPr txBox="1"/>
          <p:nvPr/>
        </p:nvSpPr>
        <p:spPr>
          <a:xfrm>
            <a:off x="8340980" y="4177209"/>
            <a:ext cx="1514389" cy="369332"/>
          </a:xfrm>
          <a:prstGeom prst="rect">
            <a:avLst/>
          </a:prstGeom>
          <a:noFill/>
        </p:spPr>
        <p:txBody>
          <a:bodyPr wrap="none" rtlCol="0">
            <a:spAutoFit/>
          </a:bodyPr>
          <a:lstStyle/>
          <a:p>
            <a:r>
              <a:rPr lang="en-US" dirty="0"/>
              <a:t>Right Thruster</a:t>
            </a:r>
          </a:p>
        </p:txBody>
      </p:sp>
      <p:sp>
        <p:nvSpPr>
          <p:cNvPr id="39" name="Oval 38">
            <a:extLst>
              <a:ext uri="{FF2B5EF4-FFF2-40B4-BE49-F238E27FC236}">
                <a16:creationId xmlns:a16="http://schemas.microsoft.com/office/drawing/2014/main" id="{03C76F77-9850-7D46-B0BE-0BB24DCDDAA4}"/>
              </a:ext>
            </a:extLst>
          </p:cNvPr>
          <p:cNvSpPr/>
          <p:nvPr/>
        </p:nvSpPr>
        <p:spPr>
          <a:xfrm>
            <a:off x="4860940"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434C9AD-FA3B-D248-A821-201179E0A1FA}"/>
              </a:ext>
            </a:extLst>
          </p:cNvPr>
          <p:cNvSpPr/>
          <p:nvPr/>
        </p:nvSpPr>
        <p:spPr>
          <a:xfrm>
            <a:off x="4860939"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E0CABF1-7545-2A48-BF40-03B016B6F1E5}"/>
              </a:ext>
            </a:extLst>
          </p:cNvPr>
          <p:cNvSpPr/>
          <p:nvPr/>
        </p:nvSpPr>
        <p:spPr>
          <a:xfrm>
            <a:off x="4860938"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5E474D-3982-4D48-B213-7BB448FF7082}"/>
              </a:ext>
            </a:extLst>
          </p:cNvPr>
          <p:cNvSpPr/>
          <p:nvPr/>
        </p:nvSpPr>
        <p:spPr>
          <a:xfrm>
            <a:off x="4860938" y="320871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5FC305D-6EF6-E040-BDFC-13084672F709}"/>
              </a:ext>
            </a:extLst>
          </p:cNvPr>
          <p:cNvSpPr/>
          <p:nvPr/>
        </p:nvSpPr>
        <p:spPr>
          <a:xfrm>
            <a:off x="4860936" y="3633669"/>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AC8AA4-C975-154E-B037-F522338BFEFD}"/>
              </a:ext>
            </a:extLst>
          </p:cNvPr>
          <p:cNvSpPr/>
          <p:nvPr/>
        </p:nvSpPr>
        <p:spPr>
          <a:xfrm>
            <a:off x="4870359" y="4065620"/>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FC99C-DCAE-5E45-BB66-B04D5655082E}"/>
              </a:ext>
            </a:extLst>
          </p:cNvPr>
          <p:cNvSpPr/>
          <p:nvPr/>
        </p:nvSpPr>
        <p:spPr>
          <a:xfrm>
            <a:off x="4870359"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02D9AC4-8721-F547-8AC4-1E221FFEF4C5}"/>
              </a:ext>
            </a:extLst>
          </p:cNvPr>
          <p:cNvSpPr/>
          <p:nvPr/>
        </p:nvSpPr>
        <p:spPr>
          <a:xfrm>
            <a:off x="4883057"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FB95392-A796-9542-B9EC-B4A66EB17DB7}"/>
              </a:ext>
            </a:extLst>
          </p:cNvPr>
          <p:cNvSpPr/>
          <p:nvPr/>
        </p:nvSpPr>
        <p:spPr>
          <a:xfrm>
            <a:off x="6426832"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F1B2B8-F7D6-A544-AC39-B0D48B88CA1E}"/>
              </a:ext>
            </a:extLst>
          </p:cNvPr>
          <p:cNvSpPr/>
          <p:nvPr/>
        </p:nvSpPr>
        <p:spPr>
          <a:xfrm>
            <a:off x="6426831"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516EBAD-231D-744F-8950-87DEF65D2DFA}"/>
              </a:ext>
            </a:extLst>
          </p:cNvPr>
          <p:cNvSpPr/>
          <p:nvPr/>
        </p:nvSpPr>
        <p:spPr>
          <a:xfrm>
            <a:off x="6426830"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8D0A8AD-15A8-C84C-975D-F6F470B7DF8D}"/>
              </a:ext>
            </a:extLst>
          </p:cNvPr>
          <p:cNvSpPr/>
          <p:nvPr/>
        </p:nvSpPr>
        <p:spPr>
          <a:xfrm>
            <a:off x="6426830" y="320871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30DF047-6B75-3643-BE65-D49C38102CE6}"/>
              </a:ext>
            </a:extLst>
          </p:cNvPr>
          <p:cNvSpPr/>
          <p:nvPr/>
        </p:nvSpPr>
        <p:spPr>
          <a:xfrm>
            <a:off x="6426828" y="3633669"/>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8B91BC-80A9-9E42-87B1-D4E0DC1042B7}"/>
              </a:ext>
            </a:extLst>
          </p:cNvPr>
          <p:cNvSpPr/>
          <p:nvPr/>
        </p:nvSpPr>
        <p:spPr>
          <a:xfrm>
            <a:off x="6436251" y="4065620"/>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61C7B36-16FE-0C49-AF14-BA235B1A922D}"/>
              </a:ext>
            </a:extLst>
          </p:cNvPr>
          <p:cNvSpPr/>
          <p:nvPr/>
        </p:nvSpPr>
        <p:spPr>
          <a:xfrm>
            <a:off x="6436251"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55ABAC9-E124-DB43-A9F2-EC5A4FEB2205}"/>
              </a:ext>
            </a:extLst>
          </p:cNvPr>
          <p:cNvSpPr/>
          <p:nvPr/>
        </p:nvSpPr>
        <p:spPr>
          <a:xfrm>
            <a:off x="6448949"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DE8F69E-F4F6-A544-96AC-01956CB77B22}"/>
              </a:ext>
            </a:extLst>
          </p:cNvPr>
          <p:cNvCxnSpPr>
            <a:stCxn id="4" idx="6"/>
            <a:endCxn id="39" idx="2"/>
          </p:cNvCxnSpPr>
          <p:nvPr/>
        </p:nvCxnSpPr>
        <p:spPr>
          <a:xfrm flipV="1">
            <a:off x="3632200" y="2099586"/>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7836CE-95A6-B64B-B680-DA47455A9236}"/>
              </a:ext>
            </a:extLst>
          </p:cNvPr>
          <p:cNvCxnSpPr>
            <a:stCxn id="4" idx="6"/>
            <a:endCxn id="40" idx="2"/>
          </p:cNvCxnSpPr>
          <p:nvPr/>
        </p:nvCxnSpPr>
        <p:spPr>
          <a:xfrm flipV="1">
            <a:off x="3632200" y="2530257"/>
            <a:ext cx="1228739" cy="45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A343832-1E6E-9D4D-856F-B2AA52C806D7}"/>
              </a:ext>
            </a:extLst>
          </p:cNvPr>
          <p:cNvCxnSpPr>
            <a:stCxn id="4" idx="6"/>
            <a:endCxn id="41" idx="2"/>
          </p:cNvCxnSpPr>
          <p:nvPr/>
        </p:nvCxnSpPr>
        <p:spPr>
          <a:xfrm flipV="1">
            <a:off x="3632200" y="2955211"/>
            <a:ext cx="1228738" cy="2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E8DB470-19F8-D446-8582-736442703743}"/>
              </a:ext>
            </a:extLst>
          </p:cNvPr>
          <p:cNvCxnSpPr>
            <a:stCxn id="4" idx="6"/>
            <a:endCxn id="42" idx="2"/>
          </p:cNvCxnSpPr>
          <p:nvPr/>
        </p:nvCxnSpPr>
        <p:spPr>
          <a:xfrm>
            <a:off x="3632200" y="2984997"/>
            <a:ext cx="1228738" cy="39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753B4B2-29A8-EF4C-B630-12EB9CCA1800}"/>
              </a:ext>
            </a:extLst>
          </p:cNvPr>
          <p:cNvCxnSpPr>
            <a:stCxn id="4" idx="6"/>
            <a:endCxn id="43" idx="2"/>
          </p:cNvCxnSpPr>
          <p:nvPr/>
        </p:nvCxnSpPr>
        <p:spPr>
          <a:xfrm>
            <a:off x="3632200" y="2984997"/>
            <a:ext cx="1228736" cy="82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D4B860-6522-6444-ACE3-B53C7049D91F}"/>
              </a:ext>
            </a:extLst>
          </p:cNvPr>
          <p:cNvCxnSpPr>
            <a:stCxn id="4" idx="6"/>
            <a:endCxn id="46" idx="2"/>
          </p:cNvCxnSpPr>
          <p:nvPr/>
        </p:nvCxnSpPr>
        <p:spPr>
          <a:xfrm>
            <a:off x="3632200" y="2984997"/>
            <a:ext cx="1238159" cy="1252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5EFD9F8-0428-3147-886C-8EC28A1F9812}"/>
              </a:ext>
            </a:extLst>
          </p:cNvPr>
          <p:cNvCxnSpPr>
            <a:stCxn id="4" idx="6"/>
            <a:endCxn id="47" idx="2"/>
          </p:cNvCxnSpPr>
          <p:nvPr/>
        </p:nvCxnSpPr>
        <p:spPr>
          <a:xfrm>
            <a:off x="3632200" y="2984997"/>
            <a:ext cx="1238159" cy="167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F9BCDA7-F2E5-4144-B78E-4792A4CA36E4}"/>
              </a:ext>
            </a:extLst>
          </p:cNvPr>
          <p:cNvCxnSpPr>
            <a:stCxn id="4" idx="6"/>
            <a:endCxn id="48" idx="2"/>
          </p:cNvCxnSpPr>
          <p:nvPr/>
        </p:nvCxnSpPr>
        <p:spPr>
          <a:xfrm>
            <a:off x="3632200" y="2984997"/>
            <a:ext cx="1250857" cy="210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D69CD64-8519-6C42-BB08-16DB57E357BD}"/>
              </a:ext>
            </a:extLst>
          </p:cNvPr>
          <p:cNvCxnSpPr>
            <a:stCxn id="17" idx="6"/>
            <a:endCxn id="39" idx="2"/>
          </p:cNvCxnSpPr>
          <p:nvPr/>
        </p:nvCxnSpPr>
        <p:spPr>
          <a:xfrm flipV="1">
            <a:off x="3632199" y="2099586"/>
            <a:ext cx="1228741" cy="131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1B057E-F7EE-E641-A402-8046E8914989}"/>
              </a:ext>
            </a:extLst>
          </p:cNvPr>
          <p:cNvCxnSpPr>
            <a:stCxn id="17" idx="6"/>
            <a:endCxn id="40" idx="2"/>
          </p:cNvCxnSpPr>
          <p:nvPr/>
        </p:nvCxnSpPr>
        <p:spPr>
          <a:xfrm flipV="1">
            <a:off x="3632199" y="2530257"/>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2D1590-1878-9243-BDFB-0495CF823651}"/>
              </a:ext>
            </a:extLst>
          </p:cNvPr>
          <p:cNvCxnSpPr>
            <a:stCxn id="17" idx="6"/>
            <a:endCxn id="41" idx="2"/>
          </p:cNvCxnSpPr>
          <p:nvPr/>
        </p:nvCxnSpPr>
        <p:spPr>
          <a:xfrm flipV="1">
            <a:off x="3632199" y="2955211"/>
            <a:ext cx="1228739"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147BAA9-39F3-A249-AB57-37497BD0A9CB}"/>
              </a:ext>
            </a:extLst>
          </p:cNvPr>
          <p:cNvCxnSpPr>
            <a:stCxn id="17" idx="6"/>
            <a:endCxn id="42" idx="2"/>
          </p:cNvCxnSpPr>
          <p:nvPr/>
        </p:nvCxnSpPr>
        <p:spPr>
          <a:xfrm flipV="1">
            <a:off x="3632199" y="3380165"/>
            <a:ext cx="1228739"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1A11626-2F05-9D44-ACAC-74CD653C6DB5}"/>
              </a:ext>
            </a:extLst>
          </p:cNvPr>
          <p:cNvCxnSpPr>
            <a:stCxn id="17" idx="6"/>
            <a:endCxn id="43" idx="2"/>
          </p:cNvCxnSpPr>
          <p:nvPr/>
        </p:nvCxnSpPr>
        <p:spPr>
          <a:xfrm>
            <a:off x="3632199" y="3415668"/>
            <a:ext cx="1228737" cy="38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F0BA2C8-92BB-3C41-88B0-4E16D103C2DD}"/>
              </a:ext>
            </a:extLst>
          </p:cNvPr>
          <p:cNvCxnSpPr>
            <a:stCxn id="17" idx="6"/>
            <a:endCxn id="46" idx="2"/>
          </p:cNvCxnSpPr>
          <p:nvPr/>
        </p:nvCxnSpPr>
        <p:spPr>
          <a:xfrm>
            <a:off x="3632199" y="3415668"/>
            <a:ext cx="1238160"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C781E87-E94A-8848-9290-BFBCAAB8245E}"/>
              </a:ext>
            </a:extLst>
          </p:cNvPr>
          <p:cNvCxnSpPr>
            <a:stCxn id="17" idx="6"/>
            <a:endCxn id="47" idx="2"/>
          </p:cNvCxnSpPr>
          <p:nvPr/>
        </p:nvCxnSpPr>
        <p:spPr>
          <a:xfrm>
            <a:off x="3632199" y="3415668"/>
            <a:ext cx="1238160"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CB86F76-16E8-D444-91DC-CE80CCF55F35}"/>
              </a:ext>
            </a:extLst>
          </p:cNvPr>
          <p:cNvCxnSpPr>
            <a:stCxn id="17" idx="6"/>
            <a:endCxn id="48" idx="2"/>
          </p:cNvCxnSpPr>
          <p:nvPr/>
        </p:nvCxnSpPr>
        <p:spPr>
          <a:xfrm>
            <a:off x="3632199" y="3415668"/>
            <a:ext cx="1250858" cy="1671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1E890D8-0CA8-F643-BFE1-877183E154ED}"/>
              </a:ext>
            </a:extLst>
          </p:cNvPr>
          <p:cNvCxnSpPr>
            <a:stCxn id="20" idx="6"/>
            <a:endCxn id="39" idx="2"/>
          </p:cNvCxnSpPr>
          <p:nvPr/>
        </p:nvCxnSpPr>
        <p:spPr>
          <a:xfrm flipV="1">
            <a:off x="3632198" y="2099586"/>
            <a:ext cx="1228742" cy="174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AA1B0A2-59DC-CF4D-A6A7-0ACF45F4E78C}"/>
              </a:ext>
            </a:extLst>
          </p:cNvPr>
          <p:cNvCxnSpPr>
            <a:stCxn id="20" idx="6"/>
            <a:endCxn id="40" idx="2"/>
          </p:cNvCxnSpPr>
          <p:nvPr/>
        </p:nvCxnSpPr>
        <p:spPr>
          <a:xfrm flipV="1">
            <a:off x="3632198" y="2530257"/>
            <a:ext cx="1228741"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74903DF-A612-9B48-AA52-63163D1AA93A}"/>
              </a:ext>
            </a:extLst>
          </p:cNvPr>
          <p:cNvCxnSpPr>
            <a:stCxn id="20" idx="6"/>
            <a:endCxn id="41" idx="2"/>
          </p:cNvCxnSpPr>
          <p:nvPr/>
        </p:nvCxnSpPr>
        <p:spPr>
          <a:xfrm flipV="1">
            <a:off x="3632198" y="2955211"/>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44B8D8-812C-E64E-85F5-56F0AAB479CA}"/>
              </a:ext>
            </a:extLst>
          </p:cNvPr>
          <p:cNvCxnSpPr>
            <a:stCxn id="20" idx="6"/>
            <a:endCxn id="42" idx="2"/>
          </p:cNvCxnSpPr>
          <p:nvPr/>
        </p:nvCxnSpPr>
        <p:spPr>
          <a:xfrm flipV="1">
            <a:off x="3632198" y="3380165"/>
            <a:ext cx="1228740"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0A09DFE-2910-CE4B-B881-563B0A6E7622}"/>
              </a:ext>
            </a:extLst>
          </p:cNvPr>
          <p:cNvCxnSpPr>
            <a:stCxn id="20" idx="6"/>
            <a:endCxn id="43" idx="2"/>
          </p:cNvCxnSpPr>
          <p:nvPr/>
        </p:nvCxnSpPr>
        <p:spPr>
          <a:xfrm flipV="1">
            <a:off x="3632198" y="3805119"/>
            <a:ext cx="1228738"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14D5B1-6F5D-9A41-ABC2-D0A8ED801311}"/>
              </a:ext>
            </a:extLst>
          </p:cNvPr>
          <p:cNvCxnSpPr>
            <a:stCxn id="20" idx="6"/>
            <a:endCxn id="46" idx="2"/>
          </p:cNvCxnSpPr>
          <p:nvPr/>
        </p:nvCxnSpPr>
        <p:spPr>
          <a:xfrm>
            <a:off x="3632198" y="3840622"/>
            <a:ext cx="1238161" cy="396448"/>
          </a:xfrm>
          <a:prstGeom prst="straightConnector1">
            <a:avLst/>
          </a:prstGeom>
          <a:ln w="6032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2F327E0-01C8-5940-AC46-AF2057A55E3A}"/>
              </a:ext>
            </a:extLst>
          </p:cNvPr>
          <p:cNvCxnSpPr>
            <a:stCxn id="20" idx="6"/>
            <a:endCxn id="47" idx="2"/>
          </p:cNvCxnSpPr>
          <p:nvPr/>
        </p:nvCxnSpPr>
        <p:spPr>
          <a:xfrm>
            <a:off x="3632198" y="3840622"/>
            <a:ext cx="1238161"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181E5F7-6F26-1543-AC1A-E87CB5CE66D1}"/>
              </a:ext>
            </a:extLst>
          </p:cNvPr>
          <p:cNvCxnSpPr>
            <a:stCxn id="20" idx="6"/>
            <a:endCxn id="48" idx="2"/>
          </p:cNvCxnSpPr>
          <p:nvPr/>
        </p:nvCxnSpPr>
        <p:spPr>
          <a:xfrm>
            <a:off x="3632198" y="3840622"/>
            <a:ext cx="1250859"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86B23B2-25AB-E34C-B77A-10106B1A48CF}"/>
              </a:ext>
            </a:extLst>
          </p:cNvPr>
          <p:cNvCxnSpPr>
            <a:stCxn id="24" idx="6"/>
            <a:endCxn id="39" idx="2"/>
          </p:cNvCxnSpPr>
          <p:nvPr/>
        </p:nvCxnSpPr>
        <p:spPr>
          <a:xfrm flipV="1">
            <a:off x="3632198" y="2099586"/>
            <a:ext cx="1228742" cy="2165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E7DDAE7-4E69-1947-8C4B-4CD91C6B98C5}"/>
              </a:ext>
            </a:extLst>
          </p:cNvPr>
          <p:cNvCxnSpPr>
            <a:stCxn id="24" idx="6"/>
            <a:endCxn id="40" idx="2"/>
          </p:cNvCxnSpPr>
          <p:nvPr/>
        </p:nvCxnSpPr>
        <p:spPr>
          <a:xfrm flipV="1">
            <a:off x="3632198" y="2530257"/>
            <a:ext cx="1228741"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9EFC5DC-DF1B-2547-9BAA-3C8D5405EBAA}"/>
              </a:ext>
            </a:extLst>
          </p:cNvPr>
          <p:cNvCxnSpPr>
            <a:stCxn id="24" idx="6"/>
            <a:endCxn id="41" idx="2"/>
          </p:cNvCxnSpPr>
          <p:nvPr/>
        </p:nvCxnSpPr>
        <p:spPr>
          <a:xfrm flipV="1">
            <a:off x="3632198" y="2955211"/>
            <a:ext cx="1228740"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0B7294C-7E84-A448-A6C6-4E5E66D92573}"/>
              </a:ext>
            </a:extLst>
          </p:cNvPr>
          <p:cNvCxnSpPr>
            <a:stCxn id="24" idx="6"/>
            <a:endCxn id="42" idx="2"/>
          </p:cNvCxnSpPr>
          <p:nvPr/>
        </p:nvCxnSpPr>
        <p:spPr>
          <a:xfrm flipV="1">
            <a:off x="3632198" y="3380165"/>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814BEBC-051F-FF4E-88EF-5156E64FDB59}"/>
              </a:ext>
            </a:extLst>
          </p:cNvPr>
          <p:cNvCxnSpPr>
            <a:stCxn id="24" idx="6"/>
            <a:endCxn id="43" idx="2"/>
          </p:cNvCxnSpPr>
          <p:nvPr/>
        </p:nvCxnSpPr>
        <p:spPr>
          <a:xfrm flipV="1">
            <a:off x="3632198" y="3805119"/>
            <a:ext cx="1228738"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895A165-F03D-3841-9548-4C25B819BC69}"/>
              </a:ext>
            </a:extLst>
          </p:cNvPr>
          <p:cNvCxnSpPr>
            <a:stCxn id="24" idx="6"/>
            <a:endCxn id="46" idx="2"/>
          </p:cNvCxnSpPr>
          <p:nvPr/>
        </p:nvCxnSpPr>
        <p:spPr>
          <a:xfrm flipV="1">
            <a:off x="3632198" y="4237070"/>
            <a:ext cx="1238161"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C633720-9E11-D64C-9151-AA7B02FA8D06}"/>
              </a:ext>
            </a:extLst>
          </p:cNvPr>
          <p:cNvCxnSpPr>
            <a:stCxn id="24" idx="6"/>
            <a:endCxn id="47" idx="2"/>
          </p:cNvCxnSpPr>
          <p:nvPr/>
        </p:nvCxnSpPr>
        <p:spPr>
          <a:xfrm>
            <a:off x="3632198" y="4265576"/>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57E81C4-59A3-3B49-9781-BFAE8DC95F96}"/>
              </a:ext>
            </a:extLst>
          </p:cNvPr>
          <p:cNvCxnSpPr>
            <a:cxnSpLocks/>
            <a:stCxn id="24" idx="6"/>
            <a:endCxn id="48" idx="2"/>
          </p:cNvCxnSpPr>
          <p:nvPr/>
        </p:nvCxnSpPr>
        <p:spPr>
          <a:xfrm>
            <a:off x="3632198" y="4265576"/>
            <a:ext cx="1250859"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731A3D-47F8-364E-838F-CF3D6FDB4C1F}"/>
              </a:ext>
            </a:extLst>
          </p:cNvPr>
          <p:cNvCxnSpPr>
            <a:stCxn id="25" idx="6"/>
            <a:endCxn id="39" idx="2"/>
          </p:cNvCxnSpPr>
          <p:nvPr/>
        </p:nvCxnSpPr>
        <p:spPr>
          <a:xfrm flipV="1">
            <a:off x="3644896" y="2099586"/>
            <a:ext cx="1216044" cy="2590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D52E59F-25AA-6F49-871A-212B6DB55C8F}"/>
              </a:ext>
            </a:extLst>
          </p:cNvPr>
          <p:cNvCxnSpPr>
            <a:stCxn id="25" idx="6"/>
            <a:endCxn id="40" idx="2"/>
          </p:cNvCxnSpPr>
          <p:nvPr/>
        </p:nvCxnSpPr>
        <p:spPr>
          <a:xfrm flipV="1">
            <a:off x="3644896" y="2530257"/>
            <a:ext cx="1216043" cy="2160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C0AD923-0918-8A43-A39E-0E6E3CC35B4E}"/>
              </a:ext>
            </a:extLst>
          </p:cNvPr>
          <p:cNvCxnSpPr>
            <a:stCxn id="25" idx="6"/>
            <a:endCxn id="41" idx="2"/>
          </p:cNvCxnSpPr>
          <p:nvPr/>
        </p:nvCxnSpPr>
        <p:spPr>
          <a:xfrm flipV="1">
            <a:off x="3644896" y="2955211"/>
            <a:ext cx="1216042"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1DA790B-DB06-E544-BCFA-E630275AA046}"/>
              </a:ext>
            </a:extLst>
          </p:cNvPr>
          <p:cNvCxnSpPr>
            <a:stCxn id="25" idx="5"/>
            <a:endCxn id="42" idx="2"/>
          </p:cNvCxnSpPr>
          <p:nvPr/>
        </p:nvCxnSpPr>
        <p:spPr>
          <a:xfrm flipV="1">
            <a:off x="3591902" y="3380165"/>
            <a:ext cx="1269036" cy="1431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F3E392F-4C67-C847-B45B-FCF79CE6B9B9}"/>
              </a:ext>
            </a:extLst>
          </p:cNvPr>
          <p:cNvCxnSpPr>
            <a:stCxn id="25" idx="6"/>
            <a:endCxn id="43" idx="2"/>
          </p:cNvCxnSpPr>
          <p:nvPr/>
        </p:nvCxnSpPr>
        <p:spPr>
          <a:xfrm flipV="1">
            <a:off x="3644896" y="3805119"/>
            <a:ext cx="12160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87DBC39-86BD-C649-B42B-0EF7851F9986}"/>
              </a:ext>
            </a:extLst>
          </p:cNvPr>
          <p:cNvCxnSpPr>
            <a:stCxn id="25" idx="6"/>
            <a:endCxn id="46" idx="1"/>
          </p:cNvCxnSpPr>
          <p:nvPr/>
        </p:nvCxnSpPr>
        <p:spPr>
          <a:xfrm flipV="1">
            <a:off x="3644896" y="4115837"/>
            <a:ext cx="1278457" cy="57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AC2BE90-B06F-E24C-A3CF-91491826BADA}"/>
              </a:ext>
            </a:extLst>
          </p:cNvPr>
          <p:cNvCxnSpPr>
            <a:stCxn id="25" idx="6"/>
            <a:endCxn id="47" idx="2"/>
          </p:cNvCxnSpPr>
          <p:nvPr/>
        </p:nvCxnSpPr>
        <p:spPr>
          <a:xfrm flipV="1">
            <a:off x="3644896" y="4662024"/>
            <a:ext cx="1225463"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9A1E46A8-B436-A042-9DA8-F21D24C67B27}"/>
              </a:ext>
            </a:extLst>
          </p:cNvPr>
          <p:cNvCxnSpPr>
            <a:stCxn id="25" idx="6"/>
            <a:endCxn id="48" idx="2"/>
          </p:cNvCxnSpPr>
          <p:nvPr/>
        </p:nvCxnSpPr>
        <p:spPr>
          <a:xfrm>
            <a:off x="3644896" y="4690530"/>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C2B0101-AB75-F84E-A7B5-4C0115800FE5}"/>
              </a:ext>
            </a:extLst>
          </p:cNvPr>
          <p:cNvCxnSpPr>
            <a:stCxn id="49" idx="6"/>
            <a:endCxn id="31" idx="2"/>
          </p:cNvCxnSpPr>
          <p:nvPr/>
        </p:nvCxnSpPr>
        <p:spPr>
          <a:xfrm>
            <a:off x="6788697" y="2099586"/>
            <a:ext cx="1115582" cy="976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D84C840-19D8-F04D-A191-392723AC9ADE}"/>
              </a:ext>
            </a:extLst>
          </p:cNvPr>
          <p:cNvCxnSpPr>
            <a:stCxn id="49" idx="6"/>
            <a:endCxn id="32" idx="2"/>
          </p:cNvCxnSpPr>
          <p:nvPr/>
        </p:nvCxnSpPr>
        <p:spPr>
          <a:xfrm>
            <a:off x="6788697" y="2099586"/>
            <a:ext cx="1115581" cy="140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12E30-366F-DB4C-A5D4-DC6421792EB8}"/>
              </a:ext>
            </a:extLst>
          </p:cNvPr>
          <p:cNvCxnSpPr>
            <a:stCxn id="49" idx="6"/>
            <a:endCxn id="33" idx="2"/>
          </p:cNvCxnSpPr>
          <p:nvPr/>
        </p:nvCxnSpPr>
        <p:spPr>
          <a:xfrm>
            <a:off x="6788697" y="2099586"/>
            <a:ext cx="1115581" cy="182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A23645A-8650-114E-B570-48ED07411642}"/>
              </a:ext>
            </a:extLst>
          </p:cNvPr>
          <p:cNvCxnSpPr>
            <a:stCxn id="49" idx="6"/>
            <a:endCxn id="34" idx="2"/>
          </p:cNvCxnSpPr>
          <p:nvPr/>
        </p:nvCxnSpPr>
        <p:spPr>
          <a:xfrm>
            <a:off x="6788697" y="2099586"/>
            <a:ext cx="1128279" cy="225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1F96E14-452B-C045-BAD8-1123FD44F804}"/>
              </a:ext>
            </a:extLst>
          </p:cNvPr>
          <p:cNvCxnSpPr>
            <a:stCxn id="50" idx="6"/>
            <a:endCxn id="31" idx="2"/>
          </p:cNvCxnSpPr>
          <p:nvPr/>
        </p:nvCxnSpPr>
        <p:spPr>
          <a:xfrm>
            <a:off x="6788696" y="2530257"/>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A40CBDB-2FB3-344C-A76E-CCB939770513}"/>
              </a:ext>
            </a:extLst>
          </p:cNvPr>
          <p:cNvCxnSpPr>
            <a:stCxn id="50" idx="6"/>
            <a:endCxn id="32" idx="2"/>
          </p:cNvCxnSpPr>
          <p:nvPr/>
        </p:nvCxnSpPr>
        <p:spPr>
          <a:xfrm>
            <a:off x="6788696" y="2530257"/>
            <a:ext cx="1115582"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B1ECBE1-97C9-734C-AAA7-BABA027D2820}"/>
              </a:ext>
            </a:extLst>
          </p:cNvPr>
          <p:cNvCxnSpPr>
            <a:stCxn id="50" idx="6"/>
            <a:endCxn id="33" idx="2"/>
          </p:cNvCxnSpPr>
          <p:nvPr/>
        </p:nvCxnSpPr>
        <p:spPr>
          <a:xfrm>
            <a:off x="6788696" y="2530257"/>
            <a:ext cx="1115582"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05BFDE3-E0E2-654C-85E5-C9E94B10572C}"/>
              </a:ext>
            </a:extLst>
          </p:cNvPr>
          <p:cNvCxnSpPr>
            <a:stCxn id="50" idx="6"/>
            <a:endCxn id="34" idx="2"/>
          </p:cNvCxnSpPr>
          <p:nvPr/>
        </p:nvCxnSpPr>
        <p:spPr>
          <a:xfrm>
            <a:off x="6788696" y="2530257"/>
            <a:ext cx="1128280" cy="182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85CD6C8-C622-324B-A471-30198435D401}"/>
              </a:ext>
            </a:extLst>
          </p:cNvPr>
          <p:cNvCxnSpPr>
            <a:stCxn id="51" idx="6"/>
            <a:endCxn id="31" idx="2"/>
          </p:cNvCxnSpPr>
          <p:nvPr/>
        </p:nvCxnSpPr>
        <p:spPr>
          <a:xfrm>
            <a:off x="6788695" y="2955211"/>
            <a:ext cx="1115584"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B74EF59-1CC6-E548-B42C-CA418EFA81A2}"/>
              </a:ext>
            </a:extLst>
          </p:cNvPr>
          <p:cNvCxnSpPr>
            <a:stCxn id="51" idx="6"/>
            <a:endCxn id="32" idx="2"/>
          </p:cNvCxnSpPr>
          <p:nvPr/>
        </p:nvCxnSpPr>
        <p:spPr>
          <a:xfrm>
            <a:off x="6788695" y="2955211"/>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B47475D-37E6-AF4A-BF2A-DD312EDE854C}"/>
              </a:ext>
            </a:extLst>
          </p:cNvPr>
          <p:cNvCxnSpPr>
            <a:stCxn id="51" idx="6"/>
            <a:endCxn id="33" idx="2"/>
          </p:cNvCxnSpPr>
          <p:nvPr/>
        </p:nvCxnSpPr>
        <p:spPr>
          <a:xfrm>
            <a:off x="6788695" y="2955211"/>
            <a:ext cx="1115583"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8A2BDE3E-C5E2-954F-B949-47FA11089DB0}"/>
              </a:ext>
            </a:extLst>
          </p:cNvPr>
          <p:cNvCxnSpPr>
            <a:cxnSpLocks/>
            <a:stCxn id="51" idx="6"/>
            <a:endCxn id="34" idx="2"/>
          </p:cNvCxnSpPr>
          <p:nvPr/>
        </p:nvCxnSpPr>
        <p:spPr>
          <a:xfrm>
            <a:off x="6788695" y="2955211"/>
            <a:ext cx="1128281"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EABC38-2294-B54B-88BD-75593F404822}"/>
              </a:ext>
            </a:extLst>
          </p:cNvPr>
          <p:cNvCxnSpPr>
            <a:stCxn id="52" idx="6"/>
            <a:endCxn id="31" idx="2"/>
          </p:cNvCxnSpPr>
          <p:nvPr/>
        </p:nvCxnSpPr>
        <p:spPr>
          <a:xfrm flipV="1">
            <a:off x="6788695" y="3075937"/>
            <a:ext cx="1115584"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DFBDE65-8D1E-B940-97EC-324BC90A5B61}"/>
              </a:ext>
            </a:extLst>
          </p:cNvPr>
          <p:cNvCxnSpPr>
            <a:stCxn id="52" idx="6"/>
            <a:endCxn id="32" idx="2"/>
          </p:cNvCxnSpPr>
          <p:nvPr/>
        </p:nvCxnSpPr>
        <p:spPr>
          <a:xfrm>
            <a:off x="6788695" y="3380165"/>
            <a:ext cx="1115583"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AB85876-1A60-E445-8A61-E961E583B64B}"/>
              </a:ext>
            </a:extLst>
          </p:cNvPr>
          <p:cNvCxnSpPr>
            <a:stCxn id="52" idx="6"/>
            <a:endCxn id="33" idx="2"/>
          </p:cNvCxnSpPr>
          <p:nvPr/>
        </p:nvCxnSpPr>
        <p:spPr>
          <a:xfrm>
            <a:off x="6788695" y="3380165"/>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1F16253-6A83-034B-A8A0-3709BEC2B3EC}"/>
              </a:ext>
            </a:extLst>
          </p:cNvPr>
          <p:cNvCxnSpPr>
            <a:stCxn id="52" idx="6"/>
            <a:endCxn id="34" idx="2"/>
          </p:cNvCxnSpPr>
          <p:nvPr/>
        </p:nvCxnSpPr>
        <p:spPr>
          <a:xfrm>
            <a:off x="6788695" y="3380165"/>
            <a:ext cx="1128281"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7666807-C13B-6045-BB3C-319564C86985}"/>
              </a:ext>
            </a:extLst>
          </p:cNvPr>
          <p:cNvCxnSpPr>
            <a:stCxn id="53" idx="6"/>
            <a:endCxn id="31" idx="2"/>
          </p:cNvCxnSpPr>
          <p:nvPr/>
        </p:nvCxnSpPr>
        <p:spPr>
          <a:xfrm flipV="1">
            <a:off x="6788693" y="3075937"/>
            <a:ext cx="1115586" cy="72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9910414-EBA8-E94A-8BC4-3ED096BC4444}"/>
              </a:ext>
            </a:extLst>
          </p:cNvPr>
          <p:cNvCxnSpPr>
            <a:stCxn id="53" idx="6"/>
            <a:endCxn id="32" idx="2"/>
          </p:cNvCxnSpPr>
          <p:nvPr/>
        </p:nvCxnSpPr>
        <p:spPr>
          <a:xfrm flipV="1">
            <a:off x="6788693" y="3500891"/>
            <a:ext cx="1115585"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D3CCE7E-D67C-4348-A8DF-1D8D0596B6AC}"/>
              </a:ext>
            </a:extLst>
          </p:cNvPr>
          <p:cNvCxnSpPr>
            <a:stCxn id="53" idx="6"/>
            <a:endCxn id="33" idx="2"/>
          </p:cNvCxnSpPr>
          <p:nvPr/>
        </p:nvCxnSpPr>
        <p:spPr>
          <a:xfrm>
            <a:off x="6788693" y="3805119"/>
            <a:ext cx="1115585" cy="120726"/>
          </a:xfrm>
          <a:prstGeom prst="straightConnector1">
            <a:avLst/>
          </a:prstGeom>
          <a:ln w="5397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40688D5-DE51-BB4C-BA99-42DC0D1D8AD1}"/>
              </a:ext>
            </a:extLst>
          </p:cNvPr>
          <p:cNvCxnSpPr>
            <a:stCxn id="53" idx="6"/>
            <a:endCxn id="34" idx="2"/>
          </p:cNvCxnSpPr>
          <p:nvPr/>
        </p:nvCxnSpPr>
        <p:spPr>
          <a:xfrm>
            <a:off x="6788693" y="3805119"/>
            <a:ext cx="11282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298CFF8-E702-4A46-B7F3-3B203E1527B2}"/>
              </a:ext>
            </a:extLst>
          </p:cNvPr>
          <p:cNvCxnSpPr>
            <a:stCxn id="54" idx="6"/>
            <a:endCxn id="31" idx="2"/>
          </p:cNvCxnSpPr>
          <p:nvPr/>
        </p:nvCxnSpPr>
        <p:spPr>
          <a:xfrm flipV="1">
            <a:off x="6798116" y="3075937"/>
            <a:ext cx="1106163"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41A0D15-AC64-AF44-8BBB-AF53E73FE8C8}"/>
              </a:ext>
            </a:extLst>
          </p:cNvPr>
          <p:cNvCxnSpPr>
            <a:stCxn id="54" idx="6"/>
            <a:endCxn id="32" idx="2"/>
          </p:cNvCxnSpPr>
          <p:nvPr/>
        </p:nvCxnSpPr>
        <p:spPr>
          <a:xfrm flipV="1">
            <a:off x="6798116" y="3500891"/>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FFD690D-21C1-3542-B0C9-EAB6E318F0C6}"/>
              </a:ext>
            </a:extLst>
          </p:cNvPr>
          <p:cNvCxnSpPr>
            <a:stCxn id="54" idx="6"/>
            <a:endCxn id="33" idx="2"/>
          </p:cNvCxnSpPr>
          <p:nvPr/>
        </p:nvCxnSpPr>
        <p:spPr>
          <a:xfrm flipV="1">
            <a:off x="6798116" y="3925845"/>
            <a:ext cx="1106162"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C062293-0B5D-D148-9441-3236E0E99152}"/>
              </a:ext>
            </a:extLst>
          </p:cNvPr>
          <p:cNvCxnSpPr>
            <a:stCxn id="54" idx="6"/>
            <a:endCxn id="34" idx="2"/>
          </p:cNvCxnSpPr>
          <p:nvPr/>
        </p:nvCxnSpPr>
        <p:spPr>
          <a:xfrm>
            <a:off x="6798116" y="4237070"/>
            <a:ext cx="1118860" cy="11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5F6C1AC5-46DC-8E4B-B38B-DE1838C50603}"/>
              </a:ext>
            </a:extLst>
          </p:cNvPr>
          <p:cNvCxnSpPr>
            <a:stCxn id="55" idx="6"/>
            <a:endCxn id="31" idx="2"/>
          </p:cNvCxnSpPr>
          <p:nvPr/>
        </p:nvCxnSpPr>
        <p:spPr>
          <a:xfrm flipV="1">
            <a:off x="6798116" y="3075937"/>
            <a:ext cx="1106163"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50119F00-BB3B-404A-957B-336EDF37A72C}"/>
              </a:ext>
            </a:extLst>
          </p:cNvPr>
          <p:cNvCxnSpPr>
            <a:stCxn id="55" idx="6"/>
            <a:endCxn id="32" idx="2"/>
          </p:cNvCxnSpPr>
          <p:nvPr/>
        </p:nvCxnSpPr>
        <p:spPr>
          <a:xfrm flipV="1">
            <a:off x="6798116" y="3500891"/>
            <a:ext cx="1106162"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3B55B7C-1ED5-2844-8BF0-DA3ED25B16BF}"/>
              </a:ext>
            </a:extLst>
          </p:cNvPr>
          <p:cNvCxnSpPr>
            <a:stCxn id="55" idx="6"/>
            <a:endCxn id="33" idx="2"/>
          </p:cNvCxnSpPr>
          <p:nvPr/>
        </p:nvCxnSpPr>
        <p:spPr>
          <a:xfrm flipV="1">
            <a:off x="6798116" y="3925845"/>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B8CF37A-7E6E-E54D-B494-B6CE21DFAFE6}"/>
              </a:ext>
            </a:extLst>
          </p:cNvPr>
          <p:cNvCxnSpPr>
            <a:stCxn id="55" idx="6"/>
            <a:endCxn id="34" idx="2"/>
          </p:cNvCxnSpPr>
          <p:nvPr/>
        </p:nvCxnSpPr>
        <p:spPr>
          <a:xfrm flipV="1">
            <a:off x="6798116" y="4350799"/>
            <a:ext cx="1118860"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B6C87B23-3213-3745-BEC2-A3FEBA3D68F8}"/>
              </a:ext>
            </a:extLst>
          </p:cNvPr>
          <p:cNvCxnSpPr>
            <a:stCxn id="56" idx="6"/>
            <a:endCxn id="31" idx="2"/>
          </p:cNvCxnSpPr>
          <p:nvPr/>
        </p:nvCxnSpPr>
        <p:spPr>
          <a:xfrm flipV="1">
            <a:off x="6810814" y="3075937"/>
            <a:ext cx="1093465" cy="201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9CB08A5E-A2BD-FF4F-9C05-9E02C7050934}"/>
              </a:ext>
            </a:extLst>
          </p:cNvPr>
          <p:cNvCxnSpPr>
            <a:stCxn id="56" idx="6"/>
            <a:endCxn id="32" idx="2"/>
          </p:cNvCxnSpPr>
          <p:nvPr/>
        </p:nvCxnSpPr>
        <p:spPr>
          <a:xfrm flipV="1">
            <a:off x="6810814" y="3500891"/>
            <a:ext cx="1093464"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3C95FCEA-5D1B-074A-AFE3-83FB94E852C0}"/>
              </a:ext>
            </a:extLst>
          </p:cNvPr>
          <p:cNvCxnSpPr>
            <a:stCxn id="56" idx="6"/>
            <a:endCxn id="33" idx="2"/>
          </p:cNvCxnSpPr>
          <p:nvPr/>
        </p:nvCxnSpPr>
        <p:spPr>
          <a:xfrm flipV="1">
            <a:off x="6810814" y="3925845"/>
            <a:ext cx="1093464"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0487A8F-7E1B-2B45-A97E-FE6795AABD60}"/>
              </a:ext>
            </a:extLst>
          </p:cNvPr>
          <p:cNvCxnSpPr>
            <a:cxnSpLocks/>
            <a:stCxn id="56" idx="6"/>
            <a:endCxn id="34" idx="2"/>
          </p:cNvCxnSpPr>
          <p:nvPr/>
        </p:nvCxnSpPr>
        <p:spPr>
          <a:xfrm flipV="1">
            <a:off x="6810814" y="4350799"/>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A19C0BF5-EC68-F943-8EF9-6D4007195F5A}"/>
              </a:ext>
            </a:extLst>
          </p:cNvPr>
          <p:cNvCxnSpPr>
            <a:stCxn id="39" idx="6"/>
            <a:endCxn id="49" idx="2"/>
          </p:cNvCxnSpPr>
          <p:nvPr/>
        </p:nvCxnSpPr>
        <p:spPr>
          <a:xfrm>
            <a:off x="5222805" y="2099586"/>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06B7BE-1BE2-6D48-8F6E-31C7A2B3CD50}"/>
              </a:ext>
            </a:extLst>
          </p:cNvPr>
          <p:cNvCxnSpPr>
            <a:stCxn id="39" idx="6"/>
            <a:endCxn id="50" idx="2"/>
          </p:cNvCxnSpPr>
          <p:nvPr/>
        </p:nvCxnSpPr>
        <p:spPr>
          <a:xfrm>
            <a:off x="5222805" y="2099586"/>
            <a:ext cx="1204026"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20BE46F-5F0D-094B-86A1-D1E8C4D1FD93}"/>
              </a:ext>
            </a:extLst>
          </p:cNvPr>
          <p:cNvCxnSpPr>
            <a:stCxn id="39" idx="6"/>
            <a:endCxn id="51" idx="2"/>
          </p:cNvCxnSpPr>
          <p:nvPr/>
        </p:nvCxnSpPr>
        <p:spPr>
          <a:xfrm>
            <a:off x="5222805" y="2099586"/>
            <a:ext cx="1204025"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FF9FF5D8-21CE-1741-8394-25F7ACC5A813}"/>
              </a:ext>
            </a:extLst>
          </p:cNvPr>
          <p:cNvCxnSpPr>
            <a:stCxn id="39" idx="6"/>
            <a:endCxn id="52" idx="2"/>
          </p:cNvCxnSpPr>
          <p:nvPr/>
        </p:nvCxnSpPr>
        <p:spPr>
          <a:xfrm>
            <a:off x="5222805" y="2099586"/>
            <a:ext cx="1204025"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CB9E58C-454E-F644-B70E-457E1DC474A5}"/>
              </a:ext>
            </a:extLst>
          </p:cNvPr>
          <p:cNvCxnSpPr>
            <a:stCxn id="39" idx="6"/>
            <a:endCxn id="53" idx="2"/>
          </p:cNvCxnSpPr>
          <p:nvPr/>
        </p:nvCxnSpPr>
        <p:spPr>
          <a:xfrm>
            <a:off x="5222805" y="2099586"/>
            <a:ext cx="1204023"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D62DC249-4C38-1242-9A81-D7D208D35FE8}"/>
              </a:ext>
            </a:extLst>
          </p:cNvPr>
          <p:cNvCxnSpPr>
            <a:stCxn id="39" idx="6"/>
            <a:endCxn id="54" idx="2"/>
          </p:cNvCxnSpPr>
          <p:nvPr/>
        </p:nvCxnSpPr>
        <p:spPr>
          <a:xfrm>
            <a:off x="5222805" y="2099586"/>
            <a:ext cx="1213446"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1045192-0FB1-204F-9C14-40C922157610}"/>
              </a:ext>
            </a:extLst>
          </p:cNvPr>
          <p:cNvCxnSpPr>
            <a:stCxn id="39" idx="6"/>
            <a:endCxn id="55" idx="2"/>
          </p:cNvCxnSpPr>
          <p:nvPr/>
        </p:nvCxnSpPr>
        <p:spPr>
          <a:xfrm>
            <a:off x="5222805" y="2099586"/>
            <a:ext cx="1213446"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CC75CEF-EE9F-B249-A5CC-B423489D9B59}"/>
              </a:ext>
            </a:extLst>
          </p:cNvPr>
          <p:cNvCxnSpPr>
            <a:stCxn id="39" idx="6"/>
            <a:endCxn id="56" idx="2"/>
          </p:cNvCxnSpPr>
          <p:nvPr/>
        </p:nvCxnSpPr>
        <p:spPr>
          <a:xfrm>
            <a:off x="5222805" y="2099586"/>
            <a:ext cx="1226144"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8BE71252-E111-FD41-AE03-C8E9045C61EC}"/>
              </a:ext>
            </a:extLst>
          </p:cNvPr>
          <p:cNvCxnSpPr>
            <a:stCxn id="40" idx="6"/>
            <a:endCxn id="49" idx="2"/>
          </p:cNvCxnSpPr>
          <p:nvPr/>
        </p:nvCxnSpPr>
        <p:spPr>
          <a:xfrm flipV="1">
            <a:off x="5222804" y="2099586"/>
            <a:ext cx="1204028"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595F112-1701-DF4C-BFA3-87794E89CEC5}"/>
              </a:ext>
            </a:extLst>
          </p:cNvPr>
          <p:cNvCxnSpPr>
            <a:stCxn id="40" idx="6"/>
            <a:endCxn id="50" idx="2"/>
          </p:cNvCxnSpPr>
          <p:nvPr/>
        </p:nvCxnSpPr>
        <p:spPr>
          <a:xfrm>
            <a:off x="5222804" y="2530257"/>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F84D63B-7C3E-8F42-BCE5-C50B5A4816E7}"/>
              </a:ext>
            </a:extLst>
          </p:cNvPr>
          <p:cNvCxnSpPr>
            <a:stCxn id="40" idx="6"/>
            <a:endCxn id="51" idx="2"/>
          </p:cNvCxnSpPr>
          <p:nvPr/>
        </p:nvCxnSpPr>
        <p:spPr>
          <a:xfrm>
            <a:off x="5222804" y="2530257"/>
            <a:ext cx="1204026"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45F3702-2FBF-E44E-B8AC-D48D4E893413}"/>
              </a:ext>
            </a:extLst>
          </p:cNvPr>
          <p:cNvCxnSpPr>
            <a:stCxn id="40" idx="6"/>
            <a:endCxn id="52" idx="2"/>
          </p:cNvCxnSpPr>
          <p:nvPr/>
        </p:nvCxnSpPr>
        <p:spPr>
          <a:xfrm>
            <a:off x="5222804" y="2530257"/>
            <a:ext cx="1204026"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E60846F7-73B3-1E43-BE84-98B4D8D95E39}"/>
              </a:ext>
            </a:extLst>
          </p:cNvPr>
          <p:cNvCxnSpPr>
            <a:stCxn id="40" idx="6"/>
            <a:endCxn id="53" idx="2"/>
          </p:cNvCxnSpPr>
          <p:nvPr/>
        </p:nvCxnSpPr>
        <p:spPr>
          <a:xfrm>
            <a:off x="5222804" y="2530257"/>
            <a:ext cx="1204024"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CDB37BA9-92E0-8B40-AE94-D5F3DDA798CB}"/>
              </a:ext>
            </a:extLst>
          </p:cNvPr>
          <p:cNvCxnSpPr>
            <a:stCxn id="40" idx="6"/>
            <a:endCxn id="54" idx="2"/>
          </p:cNvCxnSpPr>
          <p:nvPr/>
        </p:nvCxnSpPr>
        <p:spPr>
          <a:xfrm>
            <a:off x="5222804" y="2530257"/>
            <a:ext cx="121344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2C447316-682B-714E-97BD-F211A15DA33F}"/>
              </a:ext>
            </a:extLst>
          </p:cNvPr>
          <p:cNvCxnSpPr>
            <a:stCxn id="40" idx="6"/>
            <a:endCxn id="55" idx="2"/>
          </p:cNvCxnSpPr>
          <p:nvPr/>
        </p:nvCxnSpPr>
        <p:spPr>
          <a:xfrm>
            <a:off x="5222804" y="2530257"/>
            <a:ext cx="121344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1DEE769-F92A-7449-887F-F8E3B112C5BC}"/>
              </a:ext>
            </a:extLst>
          </p:cNvPr>
          <p:cNvCxnSpPr>
            <a:stCxn id="40" idx="6"/>
            <a:endCxn id="56" idx="2"/>
          </p:cNvCxnSpPr>
          <p:nvPr/>
        </p:nvCxnSpPr>
        <p:spPr>
          <a:xfrm>
            <a:off x="5222804" y="2530257"/>
            <a:ext cx="1226145"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D11FA3EB-E5F6-554E-9F90-45A86C95C0DC}"/>
              </a:ext>
            </a:extLst>
          </p:cNvPr>
          <p:cNvCxnSpPr>
            <a:stCxn id="41" idx="6"/>
            <a:endCxn id="49" idx="2"/>
          </p:cNvCxnSpPr>
          <p:nvPr/>
        </p:nvCxnSpPr>
        <p:spPr>
          <a:xfrm flipV="1">
            <a:off x="5222803" y="2099586"/>
            <a:ext cx="1204029"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828F575-196C-0E4B-B047-3C37DE4E5F1A}"/>
              </a:ext>
            </a:extLst>
          </p:cNvPr>
          <p:cNvCxnSpPr>
            <a:stCxn id="41" idx="6"/>
            <a:endCxn id="50" idx="2"/>
          </p:cNvCxnSpPr>
          <p:nvPr/>
        </p:nvCxnSpPr>
        <p:spPr>
          <a:xfrm flipV="1">
            <a:off x="5222803" y="2530257"/>
            <a:ext cx="1204028"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C1B455E-7BDE-7647-BFE7-8D562F2CD684}"/>
              </a:ext>
            </a:extLst>
          </p:cNvPr>
          <p:cNvCxnSpPr>
            <a:stCxn id="41" idx="6"/>
            <a:endCxn id="51" idx="2"/>
          </p:cNvCxnSpPr>
          <p:nvPr/>
        </p:nvCxnSpPr>
        <p:spPr>
          <a:xfrm>
            <a:off x="5222803" y="2955211"/>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5230A32-C731-2842-96AF-658D30E7D161}"/>
              </a:ext>
            </a:extLst>
          </p:cNvPr>
          <p:cNvCxnSpPr>
            <a:stCxn id="41" idx="6"/>
            <a:endCxn id="52" idx="2"/>
          </p:cNvCxnSpPr>
          <p:nvPr/>
        </p:nvCxnSpPr>
        <p:spPr>
          <a:xfrm>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A9E05D8-738D-A746-9658-3969BC4899CA}"/>
              </a:ext>
            </a:extLst>
          </p:cNvPr>
          <p:cNvCxnSpPr>
            <a:stCxn id="41" idx="6"/>
            <a:endCxn id="53" idx="2"/>
          </p:cNvCxnSpPr>
          <p:nvPr/>
        </p:nvCxnSpPr>
        <p:spPr>
          <a:xfrm>
            <a:off x="5222803" y="2955211"/>
            <a:ext cx="12040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4E96EFDF-F705-7A4C-9726-ADDACDD4C761}"/>
              </a:ext>
            </a:extLst>
          </p:cNvPr>
          <p:cNvCxnSpPr>
            <a:stCxn id="41" idx="6"/>
            <a:endCxn id="54" idx="2"/>
          </p:cNvCxnSpPr>
          <p:nvPr/>
        </p:nvCxnSpPr>
        <p:spPr>
          <a:xfrm>
            <a:off x="5222803" y="2955211"/>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9DCE9EE1-4FF2-F048-A1FD-E4C983ABC18F}"/>
              </a:ext>
            </a:extLst>
          </p:cNvPr>
          <p:cNvCxnSpPr>
            <a:stCxn id="41" idx="6"/>
            <a:endCxn id="55" idx="2"/>
          </p:cNvCxnSpPr>
          <p:nvPr/>
        </p:nvCxnSpPr>
        <p:spPr>
          <a:xfrm>
            <a:off x="5222803" y="2955211"/>
            <a:ext cx="121344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87EEA3DF-C700-5D4F-B58D-BB60E3F7745B}"/>
              </a:ext>
            </a:extLst>
          </p:cNvPr>
          <p:cNvCxnSpPr>
            <a:stCxn id="41" idx="6"/>
            <a:endCxn id="56" idx="2"/>
          </p:cNvCxnSpPr>
          <p:nvPr/>
        </p:nvCxnSpPr>
        <p:spPr>
          <a:xfrm>
            <a:off x="5222803" y="2955211"/>
            <a:ext cx="1226146"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22F85CF-C2EC-BE45-8C08-61762C23517D}"/>
              </a:ext>
            </a:extLst>
          </p:cNvPr>
          <p:cNvCxnSpPr>
            <a:stCxn id="42" idx="6"/>
            <a:endCxn id="49" idx="2"/>
          </p:cNvCxnSpPr>
          <p:nvPr/>
        </p:nvCxnSpPr>
        <p:spPr>
          <a:xfrm flipV="1">
            <a:off x="5222803" y="2099586"/>
            <a:ext cx="1204029"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32FC8B7-9ED5-E649-B14D-9EB37059C15B}"/>
              </a:ext>
            </a:extLst>
          </p:cNvPr>
          <p:cNvCxnSpPr>
            <a:stCxn id="42" idx="6"/>
            <a:endCxn id="50" idx="2"/>
          </p:cNvCxnSpPr>
          <p:nvPr/>
        </p:nvCxnSpPr>
        <p:spPr>
          <a:xfrm flipV="1">
            <a:off x="5222803" y="2530257"/>
            <a:ext cx="1204028"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755AF939-BBB2-0349-A2CF-F913630A8ABE}"/>
              </a:ext>
            </a:extLst>
          </p:cNvPr>
          <p:cNvCxnSpPr>
            <a:stCxn id="42" idx="6"/>
            <a:endCxn id="51" idx="2"/>
          </p:cNvCxnSpPr>
          <p:nvPr/>
        </p:nvCxnSpPr>
        <p:spPr>
          <a:xfrm flipV="1">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D81790B-789B-584F-A4F6-C45A0358CC35}"/>
              </a:ext>
            </a:extLst>
          </p:cNvPr>
          <p:cNvCxnSpPr>
            <a:stCxn id="42" idx="6"/>
            <a:endCxn id="52" idx="2"/>
          </p:cNvCxnSpPr>
          <p:nvPr/>
        </p:nvCxnSpPr>
        <p:spPr>
          <a:xfrm>
            <a:off x="5222803" y="3380165"/>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718C085-76BA-9B46-ADFB-306D44AEC064}"/>
              </a:ext>
            </a:extLst>
          </p:cNvPr>
          <p:cNvCxnSpPr>
            <a:stCxn id="42" idx="6"/>
            <a:endCxn id="53" idx="2"/>
          </p:cNvCxnSpPr>
          <p:nvPr/>
        </p:nvCxnSpPr>
        <p:spPr>
          <a:xfrm>
            <a:off x="5222803" y="3380165"/>
            <a:ext cx="12040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7498A089-971D-4F43-879B-863006BC5493}"/>
              </a:ext>
            </a:extLst>
          </p:cNvPr>
          <p:cNvCxnSpPr>
            <a:stCxn id="42" idx="6"/>
            <a:endCxn id="54" idx="2"/>
          </p:cNvCxnSpPr>
          <p:nvPr/>
        </p:nvCxnSpPr>
        <p:spPr>
          <a:xfrm>
            <a:off x="5222803" y="3380165"/>
            <a:ext cx="1213448"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3A7DE3DF-6188-354E-B075-1BB3AB8D6E5D}"/>
              </a:ext>
            </a:extLst>
          </p:cNvPr>
          <p:cNvCxnSpPr>
            <a:stCxn id="42" idx="6"/>
            <a:endCxn id="55" idx="2"/>
          </p:cNvCxnSpPr>
          <p:nvPr/>
        </p:nvCxnSpPr>
        <p:spPr>
          <a:xfrm>
            <a:off x="5222803" y="3380165"/>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EC5356D8-E2CC-3F45-8E3C-50713CB54CA0}"/>
              </a:ext>
            </a:extLst>
          </p:cNvPr>
          <p:cNvCxnSpPr>
            <a:stCxn id="42" idx="6"/>
            <a:endCxn id="56" idx="2"/>
          </p:cNvCxnSpPr>
          <p:nvPr/>
        </p:nvCxnSpPr>
        <p:spPr>
          <a:xfrm>
            <a:off x="5222803" y="3380165"/>
            <a:ext cx="122614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907B4F3-721B-AC47-84ED-DD252EA9CCD7}"/>
              </a:ext>
            </a:extLst>
          </p:cNvPr>
          <p:cNvCxnSpPr>
            <a:stCxn id="43" idx="6"/>
            <a:endCxn id="49" idx="2"/>
          </p:cNvCxnSpPr>
          <p:nvPr/>
        </p:nvCxnSpPr>
        <p:spPr>
          <a:xfrm flipV="1">
            <a:off x="5222801" y="2099586"/>
            <a:ext cx="1204031"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3A3DD31E-4792-9D42-9C48-AC5693E5C7F6}"/>
              </a:ext>
            </a:extLst>
          </p:cNvPr>
          <p:cNvCxnSpPr>
            <a:stCxn id="43" idx="6"/>
            <a:endCxn id="50" idx="2"/>
          </p:cNvCxnSpPr>
          <p:nvPr/>
        </p:nvCxnSpPr>
        <p:spPr>
          <a:xfrm flipV="1">
            <a:off x="5222801" y="2530257"/>
            <a:ext cx="1204030"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3AA3F3E6-26B3-D546-8E9B-B143BD88EB37}"/>
              </a:ext>
            </a:extLst>
          </p:cNvPr>
          <p:cNvCxnSpPr>
            <a:stCxn id="43" idx="6"/>
            <a:endCxn id="51" idx="2"/>
          </p:cNvCxnSpPr>
          <p:nvPr/>
        </p:nvCxnSpPr>
        <p:spPr>
          <a:xfrm flipV="1">
            <a:off x="5222801" y="2955211"/>
            <a:ext cx="12040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CC49E4A3-A717-B647-87FE-27227B7CC631}"/>
              </a:ext>
            </a:extLst>
          </p:cNvPr>
          <p:cNvCxnSpPr>
            <a:stCxn id="43" idx="6"/>
            <a:endCxn id="52" idx="2"/>
          </p:cNvCxnSpPr>
          <p:nvPr/>
        </p:nvCxnSpPr>
        <p:spPr>
          <a:xfrm flipV="1">
            <a:off x="5222801" y="3380165"/>
            <a:ext cx="12040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923E250F-FD90-F14B-A558-DE373E77F423}"/>
              </a:ext>
            </a:extLst>
          </p:cNvPr>
          <p:cNvCxnSpPr>
            <a:stCxn id="43" idx="6"/>
            <a:endCxn id="53" idx="2"/>
          </p:cNvCxnSpPr>
          <p:nvPr/>
        </p:nvCxnSpPr>
        <p:spPr>
          <a:xfrm>
            <a:off x="5222801" y="3805119"/>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A0E6AC8-F078-394D-A83C-5736DAE0955E}"/>
              </a:ext>
            </a:extLst>
          </p:cNvPr>
          <p:cNvCxnSpPr>
            <a:stCxn id="43" idx="6"/>
            <a:endCxn id="54" idx="2"/>
          </p:cNvCxnSpPr>
          <p:nvPr/>
        </p:nvCxnSpPr>
        <p:spPr>
          <a:xfrm>
            <a:off x="5222801" y="3805119"/>
            <a:ext cx="1213450" cy="43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6351A2AF-B11E-084C-A8BE-6014F232850B}"/>
              </a:ext>
            </a:extLst>
          </p:cNvPr>
          <p:cNvCxnSpPr>
            <a:stCxn id="43" idx="6"/>
            <a:endCxn id="55" idx="2"/>
          </p:cNvCxnSpPr>
          <p:nvPr/>
        </p:nvCxnSpPr>
        <p:spPr>
          <a:xfrm>
            <a:off x="5222801" y="3805119"/>
            <a:ext cx="1213450"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D1ACAE53-432C-7747-AAF8-298670B06623}"/>
              </a:ext>
            </a:extLst>
          </p:cNvPr>
          <p:cNvCxnSpPr>
            <a:stCxn id="43" idx="6"/>
            <a:endCxn id="56" idx="2"/>
          </p:cNvCxnSpPr>
          <p:nvPr/>
        </p:nvCxnSpPr>
        <p:spPr>
          <a:xfrm>
            <a:off x="5222801" y="3805119"/>
            <a:ext cx="12261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B0409FC8-6918-2F49-842E-A4B17BC58A22}"/>
              </a:ext>
            </a:extLst>
          </p:cNvPr>
          <p:cNvCxnSpPr>
            <a:stCxn id="46" idx="6"/>
            <a:endCxn id="49" idx="2"/>
          </p:cNvCxnSpPr>
          <p:nvPr/>
        </p:nvCxnSpPr>
        <p:spPr>
          <a:xfrm flipV="1">
            <a:off x="5232224" y="2099586"/>
            <a:ext cx="1194608"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040E410-8965-3645-9CDC-D71BDD321EFD}"/>
              </a:ext>
            </a:extLst>
          </p:cNvPr>
          <p:cNvCxnSpPr>
            <a:stCxn id="46" idx="6"/>
            <a:endCxn id="50" idx="2"/>
          </p:cNvCxnSpPr>
          <p:nvPr/>
        </p:nvCxnSpPr>
        <p:spPr>
          <a:xfrm flipV="1">
            <a:off x="5232224" y="2530257"/>
            <a:ext cx="119460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62FEAB3E-5A24-A748-8A1B-8C179A5D19F5}"/>
              </a:ext>
            </a:extLst>
          </p:cNvPr>
          <p:cNvCxnSpPr>
            <a:stCxn id="46" idx="6"/>
            <a:endCxn id="51" idx="2"/>
          </p:cNvCxnSpPr>
          <p:nvPr/>
        </p:nvCxnSpPr>
        <p:spPr>
          <a:xfrm flipV="1">
            <a:off x="5232224" y="2955211"/>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94C16185-D2A0-544E-8998-E42688E81BC6}"/>
              </a:ext>
            </a:extLst>
          </p:cNvPr>
          <p:cNvCxnSpPr>
            <a:stCxn id="46" idx="6"/>
            <a:endCxn id="52" idx="2"/>
          </p:cNvCxnSpPr>
          <p:nvPr/>
        </p:nvCxnSpPr>
        <p:spPr>
          <a:xfrm flipV="1">
            <a:off x="5232224" y="3380165"/>
            <a:ext cx="11946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0303A0F-5317-3E4E-A7B6-90FDF3730094}"/>
              </a:ext>
            </a:extLst>
          </p:cNvPr>
          <p:cNvCxnSpPr>
            <a:stCxn id="46" idx="6"/>
            <a:endCxn id="53" idx="2"/>
          </p:cNvCxnSpPr>
          <p:nvPr/>
        </p:nvCxnSpPr>
        <p:spPr>
          <a:xfrm flipV="1">
            <a:off x="5232224" y="3805119"/>
            <a:ext cx="1194604" cy="431951"/>
          </a:xfrm>
          <a:prstGeom prst="straightConnector1">
            <a:avLst/>
          </a:prstGeom>
          <a:ln w="5397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2886250A-79C4-A64A-BFA3-7E70C85DA695}"/>
              </a:ext>
            </a:extLst>
          </p:cNvPr>
          <p:cNvCxnSpPr>
            <a:stCxn id="46" idx="6"/>
            <a:endCxn id="54" idx="2"/>
          </p:cNvCxnSpPr>
          <p:nvPr/>
        </p:nvCxnSpPr>
        <p:spPr>
          <a:xfrm>
            <a:off x="5232224" y="4237070"/>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0F1337CF-C24D-D549-AF85-3B35F864C27D}"/>
              </a:ext>
            </a:extLst>
          </p:cNvPr>
          <p:cNvCxnSpPr>
            <a:stCxn id="46" idx="6"/>
          </p:cNvCxnSpPr>
          <p:nvPr/>
        </p:nvCxnSpPr>
        <p:spPr>
          <a:xfrm>
            <a:off x="5232224" y="4237070"/>
            <a:ext cx="115404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8E415456-DF85-A14B-AA54-C49386FC8760}"/>
              </a:ext>
            </a:extLst>
          </p:cNvPr>
          <p:cNvCxnSpPr>
            <a:stCxn id="46" idx="6"/>
            <a:endCxn id="56" idx="2"/>
          </p:cNvCxnSpPr>
          <p:nvPr/>
        </p:nvCxnSpPr>
        <p:spPr>
          <a:xfrm>
            <a:off x="5232224" y="4237070"/>
            <a:ext cx="12167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9C984683-087E-0340-B358-935238E14EA8}"/>
              </a:ext>
            </a:extLst>
          </p:cNvPr>
          <p:cNvCxnSpPr>
            <a:stCxn id="47" idx="6"/>
            <a:endCxn id="49" idx="2"/>
          </p:cNvCxnSpPr>
          <p:nvPr/>
        </p:nvCxnSpPr>
        <p:spPr>
          <a:xfrm flipV="1">
            <a:off x="5232224" y="2099586"/>
            <a:ext cx="1194608"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E0CDEE78-60C0-1A48-9ED4-134D2F9591CC}"/>
              </a:ext>
            </a:extLst>
          </p:cNvPr>
          <p:cNvCxnSpPr>
            <a:stCxn id="47" idx="6"/>
            <a:endCxn id="50" idx="2"/>
          </p:cNvCxnSpPr>
          <p:nvPr/>
        </p:nvCxnSpPr>
        <p:spPr>
          <a:xfrm flipV="1">
            <a:off x="5232224" y="2530257"/>
            <a:ext cx="119460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32EED9D6-2A13-614B-B65F-565A1D89330E}"/>
              </a:ext>
            </a:extLst>
          </p:cNvPr>
          <p:cNvCxnSpPr>
            <a:stCxn id="47" idx="6"/>
            <a:endCxn id="51" idx="2"/>
          </p:cNvCxnSpPr>
          <p:nvPr/>
        </p:nvCxnSpPr>
        <p:spPr>
          <a:xfrm flipV="1">
            <a:off x="5232224" y="2955211"/>
            <a:ext cx="119460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02D642AD-D9E4-9945-9349-16BFDB813EEE}"/>
              </a:ext>
            </a:extLst>
          </p:cNvPr>
          <p:cNvCxnSpPr>
            <a:stCxn id="47" idx="6"/>
            <a:endCxn id="52" idx="2"/>
          </p:cNvCxnSpPr>
          <p:nvPr/>
        </p:nvCxnSpPr>
        <p:spPr>
          <a:xfrm flipV="1">
            <a:off x="5232224" y="3380165"/>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E8AD2383-880C-3C4D-8F08-70F85E730E0A}"/>
              </a:ext>
            </a:extLst>
          </p:cNvPr>
          <p:cNvCxnSpPr>
            <a:endCxn id="53" idx="2"/>
          </p:cNvCxnSpPr>
          <p:nvPr/>
        </p:nvCxnSpPr>
        <p:spPr>
          <a:xfrm flipV="1">
            <a:off x="5244922" y="3805119"/>
            <a:ext cx="11819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5C8F593E-36CC-724E-ADE7-A21A41E8E6EA}"/>
              </a:ext>
            </a:extLst>
          </p:cNvPr>
          <p:cNvCxnSpPr>
            <a:stCxn id="47" idx="6"/>
            <a:endCxn id="54" idx="2"/>
          </p:cNvCxnSpPr>
          <p:nvPr/>
        </p:nvCxnSpPr>
        <p:spPr>
          <a:xfrm flipV="1">
            <a:off x="5232224" y="4237070"/>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9383190D-A756-7744-BB64-EB6E19F033F6}"/>
              </a:ext>
            </a:extLst>
          </p:cNvPr>
          <p:cNvCxnSpPr>
            <a:stCxn id="47" idx="6"/>
            <a:endCxn id="55" idx="2"/>
          </p:cNvCxnSpPr>
          <p:nvPr/>
        </p:nvCxnSpPr>
        <p:spPr>
          <a:xfrm>
            <a:off x="5232224" y="4662024"/>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604CC686-0758-5449-B178-F623189EBC63}"/>
              </a:ext>
            </a:extLst>
          </p:cNvPr>
          <p:cNvCxnSpPr>
            <a:stCxn id="47" idx="6"/>
            <a:endCxn id="56" idx="2"/>
          </p:cNvCxnSpPr>
          <p:nvPr/>
        </p:nvCxnSpPr>
        <p:spPr>
          <a:xfrm>
            <a:off x="5232224" y="4662024"/>
            <a:ext cx="12167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ED39F1C5-AD28-C243-BF04-91D93AA63A5B}"/>
              </a:ext>
            </a:extLst>
          </p:cNvPr>
          <p:cNvCxnSpPr>
            <a:stCxn id="48" idx="6"/>
            <a:endCxn id="49" idx="2"/>
          </p:cNvCxnSpPr>
          <p:nvPr/>
        </p:nvCxnSpPr>
        <p:spPr>
          <a:xfrm flipV="1">
            <a:off x="5244922" y="2099586"/>
            <a:ext cx="1181910"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6413C4C6-F991-C84C-ABC6-EB0E872473B5}"/>
              </a:ext>
            </a:extLst>
          </p:cNvPr>
          <p:cNvCxnSpPr>
            <a:stCxn id="48" idx="6"/>
            <a:endCxn id="50" idx="2"/>
          </p:cNvCxnSpPr>
          <p:nvPr/>
        </p:nvCxnSpPr>
        <p:spPr>
          <a:xfrm flipV="1">
            <a:off x="5244922" y="2530257"/>
            <a:ext cx="1181909"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16223305-13E3-BE4F-B419-4FB33BA1EECE}"/>
              </a:ext>
            </a:extLst>
          </p:cNvPr>
          <p:cNvCxnSpPr>
            <a:stCxn id="48" idx="6"/>
            <a:endCxn id="51" idx="2"/>
          </p:cNvCxnSpPr>
          <p:nvPr/>
        </p:nvCxnSpPr>
        <p:spPr>
          <a:xfrm flipV="1">
            <a:off x="5244922" y="2955211"/>
            <a:ext cx="1181908"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290877BE-721D-C24A-99EB-C6D537AF9703}"/>
              </a:ext>
            </a:extLst>
          </p:cNvPr>
          <p:cNvCxnSpPr>
            <a:stCxn id="48" idx="6"/>
            <a:endCxn id="52" idx="2"/>
          </p:cNvCxnSpPr>
          <p:nvPr/>
        </p:nvCxnSpPr>
        <p:spPr>
          <a:xfrm flipV="1">
            <a:off x="5244922" y="3380165"/>
            <a:ext cx="118190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6D64CD8E-15FB-FD47-905E-E050363D218E}"/>
              </a:ext>
            </a:extLst>
          </p:cNvPr>
          <p:cNvCxnSpPr>
            <a:stCxn id="48" idx="6"/>
            <a:endCxn id="53" idx="2"/>
          </p:cNvCxnSpPr>
          <p:nvPr/>
        </p:nvCxnSpPr>
        <p:spPr>
          <a:xfrm flipV="1">
            <a:off x="5244922" y="3805119"/>
            <a:ext cx="11819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464DDDCE-7A6E-5242-8E61-B03AF0B185D9}"/>
              </a:ext>
            </a:extLst>
          </p:cNvPr>
          <p:cNvCxnSpPr>
            <a:stCxn id="48" idx="6"/>
            <a:endCxn id="54" idx="2"/>
          </p:cNvCxnSpPr>
          <p:nvPr/>
        </p:nvCxnSpPr>
        <p:spPr>
          <a:xfrm flipV="1">
            <a:off x="5244922" y="4237070"/>
            <a:ext cx="11913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11607626-6B9F-044C-BEAF-C3970E51C526}"/>
              </a:ext>
            </a:extLst>
          </p:cNvPr>
          <p:cNvCxnSpPr>
            <a:stCxn id="48" idx="6"/>
            <a:endCxn id="55" idx="2"/>
          </p:cNvCxnSpPr>
          <p:nvPr/>
        </p:nvCxnSpPr>
        <p:spPr>
          <a:xfrm flipV="1">
            <a:off x="5244922" y="4662024"/>
            <a:ext cx="11913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9C9E5CFA-9DE2-0140-90F1-1EFF653EA173}"/>
              </a:ext>
            </a:extLst>
          </p:cNvPr>
          <p:cNvCxnSpPr>
            <a:stCxn id="48" idx="6"/>
            <a:endCxn id="56" idx="2"/>
          </p:cNvCxnSpPr>
          <p:nvPr/>
        </p:nvCxnSpPr>
        <p:spPr>
          <a:xfrm>
            <a:off x="5244922" y="5086978"/>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ight Arrow 5">
            <a:extLst>
              <a:ext uri="{FF2B5EF4-FFF2-40B4-BE49-F238E27FC236}">
                <a16:creationId xmlns:a16="http://schemas.microsoft.com/office/drawing/2014/main" id="{81C288D3-7FA8-E54E-ACDF-4237A2F9B8AC}"/>
              </a:ext>
            </a:extLst>
          </p:cNvPr>
          <p:cNvSpPr/>
          <p:nvPr/>
        </p:nvSpPr>
        <p:spPr>
          <a:xfrm>
            <a:off x="4625465" y="1199252"/>
            <a:ext cx="2197089" cy="414337"/>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FORWARD</a:t>
            </a:r>
          </a:p>
        </p:txBody>
      </p:sp>
      <p:sp>
        <p:nvSpPr>
          <p:cNvPr id="7" name="TextBox 6">
            <a:extLst>
              <a:ext uri="{FF2B5EF4-FFF2-40B4-BE49-F238E27FC236}">
                <a16:creationId xmlns:a16="http://schemas.microsoft.com/office/drawing/2014/main" id="{7068473A-29F6-FA44-90CC-74FA2D031C1B}"/>
              </a:ext>
            </a:extLst>
          </p:cNvPr>
          <p:cNvSpPr txBox="1"/>
          <p:nvPr/>
        </p:nvSpPr>
        <p:spPr>
          <a:xfrm>
            <a:off x="7916976" y="1313480"/>
            <a:ext cx="3641612" cy="923330"/>
          </a:xfrm>
          <a:prstGeom prst="rect">
            <a:avLst/>
          </a:prstGeom>
          <a:noFill/>
        </p:spPr>
        <p:txBody>
          <a:bodyPr wrap="square" rtlCol="0">
            <a:spAutoFit/>
          </a:bodyPr>
          <a:lstStyle/>
          <a:p>
            <a:r>
              <a:rPr lang="en-US" dirty="0"/>
              <a:t>Signals propagate based on the network weights (numbers) which it learns!</a:t>
            </a:r>
          </a:p>
        </p:txBody>
      </p:sp>
    </p:spTree>
    <p:extLst>
      <p:ext uri="{BB962C8B-B14F-4D97-AF65-F5344CB8AC3E}">
        <p14:creationId xmlns:p14="http://schemas.microsoft.com/office/powerpoint/2010/main" val="307921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sz="2800" dirty="0"/>
              <a:t>How does the network learn?</a:t>
            </a:r>
          </a:p>
        </p:txBody>
      </p:sp>
      <p:sp>
        <p:nvSpPr>
          <p:cNvPr id="8" name="Right Arrow 7">
            <a:extLst>
              <a:ext uri="{FF2B5EF4-FFF2-40B4-BE49-F238E27FC236}">
                <a16:creationId xmlns:a16="http://schemas.microsoft.com/office/drawing/2014/main" id="{F412DBCF-A860-A842-B65B-AB11DFED0543}"/>
              </a:ext>
            </a:extLst>
          </p:cNvPr>
          <p:cNvSpPr/>
          <p:nvPr/>
        </p:nvSpPr>
        <p:spPr>
          <a:xfrm>
            <a:off x="5789" y="2955211"/>
            <a:ext cx="1696012" cy="1449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Observation</a:t>
            </a:r>
          </a:p>
        </p:txBody>
      </p:sp>
      <p:sp>
        <p:nvSpPr>
          <p:cNvPr id="19" name="TextBox 18">
            <a:extLst>
              <a:ext uri="{FF2B5EF4-FFF2-40B4-BE49-F238E27FC236}">
                <a16:creationId xmlns:a16="http://schemas.microsoft.com/office/drawing/2014/main" id="{2188ED91-727D-B541-AAB1-4B8BE7FEE223}"/>
              </a:ext>
            </a:extLst>
          </p:cNvPr>
          <p:cNvSpPr txBox="1"/>
          <p:nvPr/>
        </p:nvSpPr>
        <p:spPr>
          <a:xfrm>
            <a:off x="5282411" y="5649645"/>
            <a:ext cx="1166538" cy="584775"/>
          </a:xfrm>
          <a:prstGeom prst="rect">
            <a:avLst/>
          </a:prstGeom>
          <a:noFill/>
        </p:spPr>
        <p:txBody>
          <a:bodyPr wrap="none" rtlCol="0">
            <a:spAutoFit/>
          </a:bodyPr>
          <a:lstStyle/>
          <a:p>
            <a:r>
              <a:rPr lang="en-US" sz="3200" dirty="0"/>
              <a:t>Agent</a:t>
            </a:r>
          </a:p>
        </p:txBody>
      </p:sp>
      <p:sp>
        <p:nvSpPr>
          <p:cNvPr id="16" name="Right Arrow 15">
            <a:extLst>
              <a:ext uri="{FF2B5EF4-FFF2-40B4-BE49-F238E27FC236}">
                <a16:creationId xmlns:a16="http://schemas.microsoft.com/office/drawing/2014/main" id="{10779BF6-C087-1944-B5F6-1B9BF008DB05}"/>
              </a:ext>
            </a:extLst>
          </p:cNvPr>
          <p:cNvSpPr/>
          <p:nvPr/>
        </p:nvSpPr>
        <p:spPr>
          <a:xfrm>
            <a:off x="10151418" y="2955211"/>
            <a:ext cx="2040582" cy="1449558"/>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Action</a:t>
            </a:r>
          </a:p>
        </p:txBody>
      </p:sp>
      <p:sp>
        <p:nvSpPr>
          <p:cNvPr id="10" name="TextBox 9">
            <a:extLst>
              <a:ext uri="{FF2B5EF4-FFF2-40B4-BE49-F238E27FC236}">
                <a16:creationId xmlns:a16="http://schemas.microsoft.com/office/drawing/2014/main" id="{1257D54B-E480-A045-8E4D-C90D98E37338}"/>
              </a:ext>
            </a:extLst>
          </p:cNvPr>
          <p:cNvSpPr txBox="1"/>
          <p:nvPr/>
        </p:nvSpPr>
        <p:spPr>
          <a:xfrm>
            <a:off x="1581807" y="5172592"/>
            <a:ext cx="2234138" cy="954107"/>
          </a:xfrm>
          <a:prstGeom prst="rect">
            <a:avLst/>
          </a:prstGeom>
          <a:noFill/>
        </p:spPr>
        <p:txBody>
          <a:bodyPr wrap="none" rtlCol="0">
            <a:spAutoFit/>
          </a:bodyPr>
          <a:lstStyle/>
          <a:p>
            <a:r>
              <a:rPr lang="en-US" sz="2800" b="1" dirty="0">
                <a:solidFill>
                  <a:srgbClr val="7030A0"/>
                </a:solidFill>
              </a:rPr>
              <a:t>Observations </a:t>
            </a:r>
          </a:p>
          <a:p>
            <a:r>
              <a:rPr lang="en-US" sz="2800" b="1" dirty="0">
                <a:solidFill>
                  <a:srgbClr val="7030A0"/>
                </a:solidFill>
              </a:rPr>
              <a:t>are numbers</a:t>
            </a:r>
          </a:p>
        </p:txBody>
      </p:sp>
      <p:sp>
        <p:nvSpPr>
          <p:cNvPr id="18" name="TextBox 17">
            <a:extLst>
              <a:ext uri="{FF2B5EF4-FFF2-40B4-BE49-F238E27FC236}">
                <a16:creationId xmlns:a16="http://schemas.microsoft.com/office/drawing/2014/main" id="{72B486F2-4262-F546-B5FC-11F0E4C7811A}"/>
              </a:ext>
            </a:extLst>
          </p:cNvPr>
          <p:cNvSpPr txBox="1"/>
          <p:nvPr/>
        </p:nvSpPr>
        <p:spPr>
          <a:xfrm>
            <a:off x="8085211" y="5147192"/>
            <a:ext cx="2066207" cy="954107"/>
          </a:xfrm>
          <a:prstGeom prst="rect">
            <a:avLst/>
          </a:prstGeom>
          <a:noFill/>
        </p:spPr>
        <p:txBody>
          <a:bodyPr wrap="none" rtlCol="0">
            <a:spAutoFit/>
          </a:bodyPr>
          <a:lstStyle/>
          <a:p>
            <a:r>
              <a:rPr lang="en-US" sz="2800" b="1" dirty="0">
                <a:solidFill>
                  <a:srgbClr val="7030A0"/>
                </a:solidFill>
              </a:rPr>
              <a:t>Actions </a:t>
            </a:r>
          </a:p>
          <a:p>
            <a:r>
              <a:rPr lang="en-US" sz="2800" b="1" dirty="0">
                <a:solidFill>
                  <a:srgbClr val="7030A0"/>
                </a:solidFill>
              </a:rPr>
              <a:t>are numbers</a:t>
            </a:r>
          </a:p>
        </p:txBody>
      </p:sp>
      <p:sp>
        <p:nvSpPr>
          <p:cNvPr id="4" name="Oval 3">
            <a:extLst>
              <a:ext uri="{FF2B5EF4-FFF2-40B4-BE49-F238E27FC236}">
                <a16:creationId xmlns:a16="http://schemas.microsoft.com/office/drawing/2014/main" id="{40DF034C-4276-3046-8C30-AF17D0B14546}"/>
              </a:ext>
            </a:extLst>
          </p:cNvPr>
          <p:cNvSpPr/>
          <p:nvPr/>
        </p:nvSpPr>
        <p:spPr>
          <a:xfrm>
            <a:off x="3270335" y="2813547"/>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246C55-2688-FF46-BC55-DEC644AE2393}"/>
              </a:ext>
            </a:extLst>
          </p:cNvPr>
          <p:cNvSpPr/>
          <p:nvPr/>
        </p:nvSpPr>
        <p:spPr>
          <a:xfrm>
            <a:off x="3270334" y="3244218"/>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EB790BB-C43C-B74C-ACDC-E9FF4721388E}"/>
              </a:ext>
            </a:extLst>
          </p:cNvPr>
          <p:cNvSpPr/>
          <p:nvPr/>
        </p:nvSpPr>
        <p:spPr>
          <a:xfrm>
            <a:off x="3270333" y="3669172"/>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D987F85-55C7-774F-8CCA-DB5B2C0691EC}"/>
              </a:ext>
            </a:extLst>
          </p:cNvPr>
          <p:cNvSpPr/>
          <p:nvPr/>
        </p:nvSpPr>
        <p:spPr>
          <a:xfrm>
            <a:off x="3270333" y="4094126"/>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E803AB-C5F7-0845-8EBF-DDE95F038166}"/>
              </a:ext>
            </a:extLst>
          </p:cNvPr>
          <p:cNvSpPr/>
          <p:nvPr/>
        </p:nvSpPr>
        <p:spPr>
          <a:xfrm>
            <a:off x="3283031" y="4519080"/>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619111-DC89-3D49-A8A6-07ED7D7A380B}"/>
              </a:ext>
            </a:extLst>
          </p:cNvPr>
          <p:cNvSpPr txBox="1"/>
          <p:nvPr/>
        </p:nvSpPr>
        <p:spPr>
          <a:xfrm>
            <a:off x="1931171" y="2820910"/>
            <a:ext cx="1109791" cy="369332"/>
          </a:xfrm>
          <a:prstGeom prst="rect">
            <a:avLst/>
          </a:prstGeom>
          <a:noFill/>
        </p:spPr>
        <p:txBody>
          <a:bodyPr wrap="none" rtlCol="0">
            <a:spAutoFit/>
          </a:bodyPr>
          <a:lstStyle/>
          <a:p>
            <a:r>
              <a:rPr lang="en-US" dirty="0"/>
              <a:t>Position X</a:t>
            </a:r>
          </a:p>
        </p:txBody>
      </p:sp>
      <p:sp>
        <p:nvSpPr>
          <p:cNvPr id="26" name="TextBox 25">
            <a:extLst>
              <a:ext uri="{FF2B5EF4-FFF2-40B4-BE49-F238E27FC236}">
                <a16:creationId xmlns:a16="http://schemas.microsoft.com/office/drawing/2014/main" id="{872377FA-3EB9-574E-93F9-CA890554573E}"/>
              </a:ext>
            </a:extLst>
          </p:cNvPr>
          <p:cNvSpPr txBox="1"/>
          <p:nvPr/>
        </p:nvSpPr>
        <p:spPr>
          <a:xfrm>
            <a:off x="1931170" y="3217786"/>
            <a:ext cx="1101776" cy="369332"/>
          </a:xfrm>
          <a:prstGeom prst="rect">
            <a:avLst/>
          </a:prstGeom>
          <a:noFill/>
        </p:spPr>
        <p:txBody>
          <a:bodyPr wrap="none" rtlCol="0">
            <a:spAutoFit/>
          </a:bodyPr>
          <a:lstStyle/>
          <a:p>
            <a:r>
              <a:rPr lang="en-US" dirty="0"/>
              <a:t>Position Y</a:t>
            </a:r>
          </a:p>
        </p:txBody>
      </p:sp>
      <p:sp>
        <p:nvSpPr>
          <p:cNvPr id="27" name="TextBox 26">
            <a:extLst>
              <a:ext uri="{FF2B5EF4-FFF2-40B4-BE49-F238E27FC236}">
                <a16:creationId xmlns:a16="http://schemas.microsoft.com/office/drawing/2014/main" id="{9BB89708-07CF-5F48-8AAB-66B04CECBBEB}"/>
              </a:ext>
            </a:extLst>
          </p:cNvPr>
          <p:cNvSpPr txBox="1"/>
          <p:nvPr/>
        </p:nvSpPr>
        <p:spPr>
          <a:xfrm>
            <a:off x="1939186" y="3648506"/>
            <a:ext cx="926600" cy="369332"/>
          </a:xfrm>
          <a:prstGeom prst="rect">
            <a:avLst/>
          </a:prstGeom>
          <a:noFill/>
        </p:spPr>
        <p:txBody>
          <a:bodyPr wrap="none" rtlCol="0">
            <a:spAutoFit/>
          </a:bodyPr>
          <a:lstStyle/>
          <a:p>
            <a:r>
              <a:rPr lang="en-US" dirty="0"/>
              <a:t>Velocity</a:t>
            </a:r>
          </a:p>
        </p:txBody>
      </p:sp>
      <p:sp>
        <p:nvSpPr>
          <p:cNvPr id="28" name="TextBox 27">
            <a:extLst>
              <a:ext uri="{FF2B5EF4-FFF2-40B4-BE49-F238E27FC236}">
                <a16:creationId xmlns:a16="http://schemas.microsoft.com/office/drawing/2014/main" id="{054C29CC-237A-364B-B963-DF57E60E913D}"/>
              </a:ext>
            </a:extLst>
          </p:cNvPr>
          <p:cNvSpPr txBox="1"/>
          <p:nvPr/>
        </p:nvSpPr>
        <p:spPr>
          <a:xfrm>
            <a:off x="1939186" y="4067694"/>
            <a:ext cx="716863" cy="369332"/>
          </a:xfrm>
          <a:prstGeom prst="rect">
            <a:avLst/>
          </a:prstGeom>
          <a:noFill/>
        </p:spPr>
        <p:txBody>
          <a:bodyPr wrap="none" rtlCol="0">
            <a:spAutoFit/>
          </a:bodyPr>
          <a:lstStyle/>
          <a:p>
            <a:r>
              <a:rPr lang="en-US" dirty="0"/>
              <a:t>Angle</a:t>
            </a:r>
          </a:p>
        </p:txBody>
      </p:sp>
      <p:sp>
        <p:nvSpPr>
          <p:cNvPr id="29" name="TextBox 28">
            <a:extLst>
              <a:ext uri="{FF2B5EF4-FFF2-40B4-BE49-F238E27FC236}">
                <a16:creationId xmlns:a16="http://schemas.microsoft.com/office/drawing/2014/main" id="{B571914B-8E72-2E4A-B052-185924199C8C}"/>
              </a:ext>
            </a:extLst>
          </p:cNvPr>
          <p:cNvSpPr txBox="1"/>
          <p:nvPr/>
        </p:nvSpPr>
        <p:spPr>
          <a:xfrm>
            <a:off x="1939186" y="4519080"/>
            <a:ext cx="1098378" cy="369332"/>
          </a:xfrm>
          <a:prstGeom prst="rect">
            <a:avLst/>
          </a:prstGeom>
          <a:noFill/>
        </p:spPr>
        <p:txBody>
          <a:bodyPr wrap="none" rtlCol="0">
            <a:spAutoFit/>
          </a:bodyPr>
          <a:lstStyle/>
          <a:p>
            <a:r>
              <a:rPr lang="en-US" dirty="0"/>
              <a:t>Angular V</a:t>
            </a:r>
          </a:p>
        </p:txBody>
      </p:sp>
      <p:sp>
        <p:nvSpPr>
          <p:cNvPr id="31" name="Oval 30">
            <a:extLst>
              <a:ext uri="{FF2B5EF4-FFF2-40B4-BE49-F238E27FC236}">
                <a16:creationId xmlns:a16="http://schemas.microsoft.com/office/drawing/2014/main" id="{688598E1-68A7-B44F-B1A2-009F96A4299B}"/>
              </a:ext>
            </a:extLst>
          </p:cNvPr>
          <p:cNvSpPr/>
          <p:nvPr/>
        </p:nvSpPr>
        <p:spPr>
          <a:xfrm>
            <a:off x="7904279" y="2904487"/>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06D5674-F3F7-484B-9829-31A1AE77E2A5}"/>
              </a:ext>
            </a:extLst>
          </p:cNvPr>
          <p:cNvSpPr/>
          <p:nvPr/>
        </p:nvSpPr>
        <p:spPr>
          <a:xfrm>
            <a:off x="7904278" y="3329441"/>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87871B-9E78-0345-9988-6D19017DF495}"/>
              </a:ext>
            </a:extLst>
          </p:cNvPr>
          <p:cNvSpPr/>
          <p:nvPr/>
        </p:nvSpPr>
        <p:spPr>
          <a:xfrm>
            <a:off x="7904278" y="3754395"/>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D560E2-53B9-904A-8F6D-03531AB23BDD}"/>
              </a:ext>
            </a:extLst>
          </p:cNvPr>
          <p:cNvSpPr/>
          <p:nvPr/>
        </p:nvSpPr>
        <p:spPr>
          <a:xfrm>
            <a:off x="7916976" y="4179349"/>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4DD94A8-C837-1141-A76E-FDAC2513B645}"/>
              </a:ext>
            </a:extLst>
          </p:cNvPr>
          <p:cNvSpPr txBox="1"/>
          <p:nvPr/>
        </p:nvSpPr>
        <p:spPr>
          <a:xfrm>
            <a:off x="8352687" y="2882226"/>
            <a:ext cx="1255472" cy="369332"/>
          </a:xfrm>
          <a:prstGeom prst="rect">
            <a:avLst/>
          </a:prstGeom>
          <a:noFill/>
        </p:spPr>
        <p:txBody>
          <a:bodyPr wrap="none" rtlCol="0">
            <a:spAutoFit/>
          </a:bodyPr>
          <a:lstStyle/>
          <a:p>
            <a:r>
              <a:rPr lang="en-US" dirty="0"/>
              <a:t>Do Nothing</a:t>
            </a:r>
          </a:p>
        </p:txBody>
      </p:sp>
      <p:sp>
        <p:nvSpPr>
          <p:cNvPr id="36" name="TextBox 35">
            <a:extLst>
              <a:ext uri="{FF2B5EF4-FFF2-40B4-BE49-F238E27FC236}">
                <a16:creationId xmlns:a16="http://schemas.microsoft.com/office/drawing/2014/main" id="{F452416E-E003-1248-B098-37B2AC18A785}"/>
              </a:ext>
            </a:extLst>
          </p:cNvPr>
          <p:cNvSpPr txBox="1"/>
          <p:nvPr/>
        </p:nvSpPr>
        <p:spPr>
          <a:xfrm>
            <a:off x="8352687" y="3277740"/>
            <a:ext cx="1389419" cy="369332"/>
          </a:xfrm>
          <a:prstGeom prst="rect">
            <a:avLst/>
          </a:prstGeom>
          <a:noFill/>
        </p:spPr>
        <p:txBody>
          <a:bodyPr wrap="none" rtlCol="0">
            <a:spAutoFit/>
          </a:bodyPr>
          <a:lstStyle/>
          <a:p>
            <a:r>
              <a:rPr lang="en-US" dirty="0"/>
              <a:t>Left Thruster</a:t>
            </a:r>
          </a:p>
        </p:txBody>
      </p:sp>
      <p:sp>
        <p:nvSpPr>
          <p:cNvPr id="37" name="TextBox 36">
            <a:extLst>
              <a:ext uri="{FF2B5EF4-FFF2-40B4-BE49-F238E27FC236}">
                <a16:creationId xmlns:a16="http://schemas.microsoft.com/office/drawing/2014/main" id="{EA40901F-A4AD-104B-BC51-ADB3CBB6001B}"/>
              </a:ext>
            </a:extLst>
          </p:cNvPr>
          <p:cNvSpPr txBox="1"/>
          <p:nvPr/>
        </p:nvSpPr>
        <p:spPr>
          <a:xfrm>
            <a:off x="8340981" y="3718336"/>
            <a:ext cx="1513299" cy="369332"/>
          </a:xfrm>
          <a:prstGeom prst="rect">
            <a:avLst/>
          </a:prstGeom>
          <a:noFill/>
        </p:spPr>
        <p:txBody>
          <a:bodyPr wrap="none" rtlCol="0">
            <a:spAutoFit/>
          </a:bodyPr>
          <a:lstStyle/>
          <a:p>
            <a:r>
              <a:rPr lang="en-US" dirty="0"/>
              <a:t>Main Thruster</a:t>
            </a:r>
          </a:p>
        </p:txBody>
      </p:sp>
      <p:sp>
        <p:nvSpPr>
          <p:cNvPr id="38" name="TextBox 37">
            <a:extLst>
              <a:ext uri="{FF2B5EF4-FFF2-40B4-BE49-F238E27FC236}">
                <a16:creationId xmlns:a16="http://schemas.microsoft.com/office/drawing/2014/main" id="{83709210-C547-0442-B9BD-713C3CF27A2E}"/>
              </a:ext>
            </a:extLst>
          </p:cNvPr>
          <p:cNvSpPr txBox="1"/>
          <p:nvPr/>
        </p:nvSpPr>
        <p:spPr>
          <a:xfrm>
            <a:off x="8340980" y="4177209"/>
            <a:ext cx="1514389" cy="369332"/>
          </a:xfrm>
          <a:prstGeom prst="rect">
            <a:avLst/>
          </a:prstGeom>
          <a:noFill/>
        </p:spPr>
        <p:txBody>
          <a:bodyPr wrap="none" rtlCol="0">
            <a:spAutoFit/>
          </a:bodyPr>
          <a:lstStyle/>
          <a:p>
            <a:r>
              <a:rPr lang="en-US" dirty="0"/>
              <a:t>Right Thruster</a:t>
            </a:r>
          </a:p>
        </p:txBody>
      </p:sp>
      <p:sp>
        <p:nvSpPr>
          <p:cNvPr id="39" name="Oval 38">
            <a:extLst>
              <a:ext uri="{FF2B5EF4-FFF2-40B4-BE49-F238E27FC236}">
                <a16:creationId xmlns:a16="http://schemas.microsoft.com/office/drawing/2014/main" id="{03C76F77-9850-7D46-B0BE-0BB24DCDDAA4}"/>
              </a:ext>
            </a:extLst>
          </p:cNvPr>
          <p:cNvSpPr/>
          <p:nvPr/>
        </p:nvSpPr>
        <p:spPr>
          <a:xfrm>
            <a:off x="4860940"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434C9AD-FA3B-D248-A821-201179E0A1FA}"/>
              </a:ext>
            </a:extLst>
          </p:cNvPr>
          <p:cNvSpPr/>
          <p:nvPr/>
        </p:nvSpPr>
        <p:spPr>
          <a:xfrm>
            <a:off x="4860939"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E0CABF1-7545-2A48-BF40-03B016B6F1E5}"/>
              </a:ext>
            </a:extLst>
          </p:cNvPr>
          <p:cNvSpPr/>
          <p:nvPr/>
        </p:nvSpPr>
        <p:spPr>
          <a:xfrm>
            <a:off x="4860938"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5E474D-3982-4D48-B213-7BB448FF7082}"/>
              </a:ext>
            </a:extLst>
          </p:cNvPr>
          <p:cNvSpPr/>
          <p:nvPr/>
        </p:nvSpPr>
        <p:spPr>
          <a:xfrm>
            <a:off x="4860938" y="320871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5FC305D-6EF6-E040-BDFC-13084672F709}"/>
              </a:ext>
            </a:extLst>
          </p:cNvPr>
          <p:cNvSpPr/>
          <p:nvPr/>
        </p:nvSpPr>
        <p:spPr>
          <a:xfrm>
            <a:off x="4860936" y="3633669"/>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AC8AA4-C975-154E-B037-F522338BFEFD}"/>
              </a:ext>
            </a:extLst>
          </p:cNvPr>
          <p:cNvSpPr/>
          <p:nvPr/>
        </p:nvSpPr>
        <p:spPr>
          <a:xfrm>
            <a:off x="4870359" y="4065620"/>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FC99C-DCAE-5E45-BB66-B04D5655082E}"/>
              </a:ext>
            </a:extLst>
          </p:cNvPr>
          <p:cNvSpPr/>
          <p:nvPr/>
        </p:nvSpPr>
        <p:spPr>
          <a:xfrm>
            <a:off x="4870359"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02D9AC4-8721-F547-8AC4-1E221FFEF4C5}"/>
              </a:ext>
            </a:extLst>
          </p:cNvPr>
          <p:cNvSpPr/>
          <p:nvPr/>
        </p:nvSpPr>
        <p:spPr>
          <a:xfrm>
            <a:off x="4883057"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FB95392-A796-9542-B9EC-B4A66EB17DB7}"/>
              </a:ext>
            </a:extLst>
          </p:cNvPr>
          <p:cNvSpPr/>
          <p:nvPr/>
        </p:nvSpPr>
        <p:spPr>
          <a:xfrm>
            <a:off x="6426832"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F1B2B8-F7D6-A544-AC39-B0D48B88CA1E}"/>
              </a:ext>
            </a:extLst>
          </p:cNvPr>
          <p:cNvSpPr/>
          <p:nvPr/>
        </p:nvSpPr>
        <p:spPr>
          <a:xfrm>
            <a:off x="6426831"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516EBAD-231D-744F-8950-87DEF65D2DFA}"/>
              </a:ext>
            </a:extLst>
          </p:cNvPr>
          <p:cNvSpPr/>
          <p:nvPr/>
        </p:nvSpPr>
        <p:spPr>
          <a:xfrm>
            <a:off x="6426830"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8D0A8AD-15A8-C84C-975D-F6F470B7DF8D}"/>
              </a:ext>
            </a:extLst>
          </p:cNvPr>
          <p:cNvSpPr/>
          <p:nvPr/>
        </p:nvSpPr>
        <p:spPr>
          <a:xfrm>
            <a:off x="6426830" y="320871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30DF047-6B75-3643-BE65-D49C38102CE6}"/>
              </a:ext>
            </a:extLst>
          </p:cNvPr>
          <p:cNvSpPr/>
          <p:nvPr/>
        </p:nvSpPr>
        <p:spPr>
          <a:xfrm>
            <a:off x="6426828" y="3633669"/>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8B91BC-80A9-9E42-87B1-D4E0DC1042B7}"/>
              </a:ext>
            </a:extLst>
          </p:cNvPr>
          <p:cNvSpPr/>
          <p:nvPr/>
        </p:nvSpPr>
        <p:spPr>
          <a:xfrm>
            <a:off x="6436251" y="4065620"/>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61C7B36-16FE-0C49-AF14-BA235B1A922D}"/>
              </a:ext>
            </a:extLst>
          </p:cNvPr>
          <p:cNvSpPr/>
          <p:nvPr/>
        </p:nvSpPr>
        <p:spPr>
          <a:xfrm>
            <a:off x="6436251"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55ABAC9-E124-DB43-A9F2-EC5A4FEB2205}"/>
              </a:ext>
            </a:extLst>
          </p:cNvPr>
          <p:cNvSpPr/>
          <p:nvPr/>
        </p:nvSpPr>
        <p:spPr>
          <a:xfrm>
            <a:off x="6448949"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DE8F69E-F4F6-A544-96AC-01956CB77B22}"/>
              </a:ext>
            </a:extLst>
          </p:cNvPr>
          <p:cNvCxnSpPr>
            <a:stCxn id="4" idx="6"/>
            <a:endCxn id="39" idx="2"/>
          </p:cNvCxnSpPr>
          <p:nvPr/>
        </p:nvCxnSpPr>
        <p:spPr>
          <a:xfrm flipV="1">
            <a:off x="3632200" y="2099586"/>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7836CE-95A6-B64B-B680-DA47455A9236}"/>
              </a:ext>
            </a:extLst>
          </p:cNvPr>
          <p:cNvCxnSpPr>
            <a:stCxn id="4" idx="6"/>
            <a:endCxn id="40" idx="2"/>
          </p:cNvCxnSpPr>
          <p:nvPr/>
        </p:nvCxnSpPr>
        <p:spPr>
          <a:xfrm flipV="1">
            <a:off x="3632200" y="2530257"/>
            <a:ext cx="1228739" cy="45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A343832-1E6E-9D4D-856F-B2AA52C806D7}"/>
              </a:ext>
            </a:extLst>
          </p:cNvPr>
          <p:cNvCxnSpPr>
            <a:stCxn id="4" idx="6"/>
            <a:endCxn id="41" idx="2"/>
          </p:cNvCxnSpPr>
          <p:nvPr/>
        </p:nvCxnSpPr>
        <p:spPr>
          <a:xfrm flipV="1">
            <a:off x="3632200" y="2955211"/>
            <a:ext cx="1228738" cy="2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E8DB470-19F8-D446-8582-736442703743}"/>
              </a:ext>
            </a:extLst>
          </p:cNvPr>
          <p:cNvCxnSpPr>
            <a:stCxn id="4" idx="6"/>
            <a:endCxn id="42" idx="2"/>
          </p:cNvCxnSpPr>
          <p:nvPr/>
        </p:nvCxnSpPr>
        <p:spPr>
          <a:xfrm>
            <a:off x="3632200" y="2984997"/>
            <a:ext cx="1228738" cy="39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753B4B2-29A8-EF4C-B630-12EB9CCA1800}"/>
              </a:ext>
            </a:extLst>
          </p:cNvPr>
          <p:cNvCxnSpPr>
            <a:stCxn id="4" idx="6"/>
            <a:endCxn id="43" idx="2"/>
          </p:cNvCxnSpPr>
          <p:nvPr/>
        </p:nvCxnSpPr>
        <p:spPr>
          <a:xfrm>
            <a:off x="3632200" y="2984997"/>
            <a:ext cx="1228736" cy="82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D4B860-6522-6444-ACE3-B53C7049D91F}"/>
              </a:ext>
            </a:extLst>
          </p:cNvPr>
          <p:cNvCxnSpPr>
            <a:stCxn id="4" idx="6"/>
            <a:endCxn id="46" idx="2"/>
          </p:cNvCxnSpPr>
          <p:nvPr/>
        </p:nvCxnSpPr>
        <p:spPr>
          <a:xfrm>
            <a:off x="3632200" y="2984997"/>
            <a:ext cx="1238159" cy="1252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5EFD9F8-0428-3147-886C-8EC28A1F9812}"/>
              </a:ext>
            </a:extLst>
          </p:cNvPr>
          <p:cNvCxnSpPr>
            <a:stCxn id="4" idx="6"/>
            <a:endCxn id="47" idx="2"/>
          </p:cNvCxnSpPr>
          <p:nvPr/>
        </p:nvCxnSpPr>
        <p:spPr>
          <a:xfrm>
            <a:off x="3632200" y="2984997"/>
            <a:ext cx="1238159" cy="167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F9BCDA7-F2E5-4144-B78E-4792A4CA36E4}"/>
              </a:ext>
            </a:extLst>
          </p:cNvPr>
          <p:cNvCxnSpPr>
            <a:stCxn id="4" idx="6"/>
            <a:endCxn id="48" idx="2"/>
          </p:cNvCxnSpPr>
          <p:nvPr/>
        </p:nvCxnSpPr>
        <p:spPr>
          <a:xfrm>
            <a:off x="3632200" y="2984997"/>
            <a:ext cx="1250857" cy="210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D69CD64-8519-6C42-BB08-16DB57E357BD}"/>
              </a:ext>
            </a:extLst>
          </p:cNvPr>
          <p:cNvCxnSpPr>
            <a:stCxn id="17" idx="6"/>
            <a:endCxn id="39" idx="2"/>
          </p:cNvCxnSpPr>
          <p:nvPr/>
        </p:nvCxnSpPr>
        <p:spPr>
          <a:xfrm flipV="1">
            <a:off x="3632199" y="2099586"/>
            <a:ext cx="1228741" cy="131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1B057E-F7EE-E641-A402-8046E8914989}"/>
              </a:ext>
            </a:extLst>
          </p:cNvPr>
          <p:cNvCxnSpPr>
            <a:stCxn id="17" idx="6"/>
            <a:endCxn id="40" idx="2"/>
          </p:cNvCxnSpPr>
          <p:nvPr/>
        </p:nvCxnSpPr>
        <p:spPr>
          <a:xfrm flipV="1">
            <a:off x="3632199" y="2530257"/>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2D1590-1878-9243-BDFB-0495CF823651}"/>
              </a:ext>
            </a:extLst>
          </p:cNvPr>
          <p:cNvCxnSpPr>
            <a:stCxn id="17" idx="6"/>
            <a:endCxn id="41" idx="2"/>
          </p:cNvCxnSpPr>
          <p:nvPr/>
        </p:nvCxnSpPr>
        <p:spPr>
          <a:xfrm flipV="1">
            <a:off x="3632199" y="2955211"/>
            <a:ext cx="1228739"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147BAA9-39F3-A249-AB57-37497BD0A9CB}"/>
              </a:ext>
            </a:extLst>
          </p:cNvPr>
          <p:cNvCxnSpPr>
            <a:stCxn id="17" idx="6"/>
            <a:endCxn id="42" idx="2"/>
          </p:cNvCxnSpPr>
          <p:nvPr/>
        </p:nvCxnSpPr>
        <p:spPr>
          <a:xfrm flipV="1">
            <a:off x="3632199" y="3380165"/>
            <a:ext cx="1228739"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1A11626-2F05-9D44-ACAC-74CD653C6DB5}"/>
              </a:ext>
            </a:extLst>
          </p:cNvPr>
          <p:cNvCxnSpPr>
            <a:stCxn id="17" idx="6"/>
            <a:endCxn id="43" idx="2"/>
          </p:cNvCxnSpPr>
          <p:nvPr/>
        </p:nvCxnSpPr>
        <p:spPr>
          <a:xfrm>
            <a:off x="3632199" y="3415668"/>
            <a:ext cx="1228737" cy="38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F0BA2C8-92BB-3C41-88B0-4E16D103C2DD}"/>
              </a:ext>
            </a:extLst>
          </p:cNvPr>
          <p:cNvCxnSpPr>
            <a:stCxn id="17" idx="6"/>
            <a:endCxn id="46" idx="2"/>
          </p:cNvCxnSpPr>
          <p:nvPr/>
        </p:nvCxnSpPr>
        <p:spPr>
          <a:xfrm>
            <a:off x="3632199" y="3415668"/>
            <a:ext cx="1238160"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C781E87-E94A-8848-9290-BFBCAAB8245E}"/>
              </a:ext>
            </a:extLst>
          </p:cNvPr>
          <p:cNvCxnSpPr>
            <a:stCxn id="17" idx="6"/>
            <a:endCxn id="47" idx="2"/>
          </p:cNvCxnSpPr>
          <p:nvPr/>
        </p:nvCxnSpPr>
        <p:spPr>
          <a:xfrm>
            <a:off x="3632199" y="3415668"/>
            <a:ext cx="1238160"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CB86F76-16E8-D444-91DC-CE80CCF55F35}"/>
              </a:ext>
            </a:extLst>
          </p:cNvPr>
          <p:cNvCxnSpPr>
            <a:stCxn id="17" idx="6"/>
            <a:endCxn id="48" idx="2"/>
          </p:cNvCxnSpPr>
          <p:nvPr/>
        </p:nvCxnSpPr>
        <p:spPr>
          <a:xfrm>
            <a:off x="3632199" y="3415668"/>
            <a:ext cx="1250858" cy="1671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1E890D8-0CA8-F643-BFE1-877183E154ED}"/>
              </a:ext>
            </a:extLst>
          </p:cNvPr>
          <p:cNvCxnSpPr>
            <a:stCxn id="20" idx="6"/>
            <a:endCxn id="39" idx="2"/>
          </p:cNvCxnSpPr>
          <p:nvPr/>
        </p:nvCxnSpPr>
        <p:spPr>
          <a:xfrm flipV="1">
            <a:off x="3632198" y="2099586"/>
            <a:ext cx="1228742" cy="174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AA1B0A2-59DC-CF4D-A6A7-0ACF45F4E78C}"/>
              </a:ext>
            </a:extLst>
          </p:cNvPr>
          <p:cNvCxnSpPr>
            <a:stCxn id="20" idx="6"/>
            <a:endCxn id="40" idx="2"/>
          </p:cNvCxnSpPr>
          <p:nvPr/>
        </p:nvCxnSpPr>
        <p:spPr>
          <a:xfrm flipV="1">
            <a:off x="3632198" y="2530257"/>
            <a:ext cx="1228741"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74903DF-A612-9B48-AA52-63163D1AA93A}"/>
              </a:ext>
            </a:extLst>
          </p:cNvPr>
          <p:cNvCxnSpPr>
            <a:stCxn id="20" idx="6"/>
            <a:endCxn id="41" idx="2"/>
          </p:cNvCxnSpPr>
          <p:nvPr/>
        </p:nvCxnSpPr>
        <p:spPr>
          <a:xfrm flipV="1">
            <a:off x="3632198" y="2955211"/>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44B8D8-812C-E64E-85F5-56F0AAB479CA}"/>
              </a:ext>
            </a:extLst>
          </p:cNvPr>
          <p:cNvCxnSpPr>
            <a:stCxn id="20" idx="6"/>
            <a:endCxn id="42" idx="2"/>
          </p:cNvCxnSpPr>
          <p:nvPr/>
        </p:nvCxnSpPr>
        <p:spPr>
          <a:xfrm flipV="1">
            <a:off x="3632198" y="3380165"/>
            <a:ext cx="1228740"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0A09DFE-2910-CE4B-B881-563B0A6E7622}"/>
              </a:ext>
            </a:extLst>
          </p:cNvPr>
          <p:cNvCxnSpPr>
            <a:stCxn id="20" idx="6"/>
            <a:endCxn id="43" idx="2"/>
          </p:cNvCxnSpPr>
          <p:nvPr/>
        </p:nvCxnSpPr>
        <p:spPr>
          <a:xfrm flipV="1">
            <a:off x="3632198" y="3805119"/>
            <a:ext cx="1228738"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14D5B1-6F5D-9A41-ABC2-D0A8ED801311}"/>
              </a:ext>
            </a:extLst>
          </p:cNvPr>
          <p:cNvCxnSpPr>
            <a:stCxn id="20" idx="6"/>
            <a:endCxn id="46" idx="2"/>
          </p:cNvCxnSpPr>
          <p:nvPr/>
        </p:nvCxnSpPr>
        <p:spPr>
          <a:xfrm>
            <a:off x="3632198" y="3840622"/>
            <a:ext cx="1238161" cy="396448"/>
          </a:xfrm>
          <a:prstGeom prst="straightConnector1">
            <a:avLst/>
          </a:prstGeom>
          <a:ln w="6032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2F327E0-01C8-5940-AC46-AF2057A55E3A}"/>
              </a:ext>
            </a:extLst>
          </p:cNvPr>
          <p:cNvCxnSpPr>
            <a:stCxn id="20" idx="6"/>
            <a:endCxn id="47" idx="2"/>
          </p:cNvCxnSpPr>
          <p:nvPr/>
        </p:nvCxnSpPr>
        <p:spPr>
          <a:xfrm>
            <a:off x="3632198" y="3840622"/>
            <a:ext cx="1238161"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181E5F7-6F26-1543-AC1A-E87CB5CE66D1}"/>
              </a:ext>
            </a:extLst>
          </p:cNvPr>
          <p:cNvCxnSpPr>
            <a:stCxn id="20" idx="6"/>
            <a:endCxn id="48" idx="2"/>
          </p:cNvCxnSpPr>
          <p:nvPr/>
        </p:nvCxnSpPr>
        <p:spPr>
          <a:xfrm>
            <a:off x="3632198" y="3840622"/>
            <a:ext cx="1250859"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86B23B2-25AB-E34C-B77A-10106B1A48CF}"/>
              </a:ext>
            </a:extLst>
          </p:cNvPr>
          <p:cNvCxnSpPr>
            <a:stCxn id="24" idx="6"/>
            <a:endCxn id="39" idx="2"/>
          </p:cNvCxnSpPr>
          <p:nvPr/>
        </p:nvCxnSpPr>
        <p:spPr>
          <a:xfrm flipV="1">
            <a:off x="3632198" y="2099586"/>
            <a:ext cx="1228742" cy="2165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E7DDAE7-4E69-1947-8C4B-4CD91C6B98C5}"/>
              </a:ext>
            </a:extLst>
          </p:cNvPr>
          <p:cNvCxnSpPr>
            <a:stCxn id="24" idx="6"/>
            <a:endCxn id="40" idx="2"/>
          </p:cNvCxnSpPr>
          <p:nvPr/>
        </p:nvCxnSpPr>
        <p:spPr>
          <a:xfrm flipV="1">
            <a:off x="3632198" y="2530257"/>
            <a:ext cx="1228741"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9EFC5DC-DF1B-2547-9BAA-3C8D5405EBAA}"/>
              </a:ext>
            </a:extLst>
          </p:cNvPr>
          <p:cNvCxnSpPr>
            <a:stCxn id="24" idx="6"/>
            <a:endCxn id="41" idx="2"/>
          </p:cNvCxnSpPr>
          <p:nvPr/>
        </p:nvCxnSpPr>
        <p:spPr>
          <a:xfrm flipV="1">
            <a:off x="3632198" y="2955211"/>
            <a:ext cx="1228740"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0B7294C-7E84-A448-A6C6-4E5E66D92573}"/>
              </a:ext>
            </a:extLst>
          </p:cNvPr>
          <p:cNvCxnSpPr>
            <a:stCxn id="24" idx="6"/>
            <a:endCxn id="42" idx="2"/>
          </p:cNvCxnSpPr>
          <p:nvPr/>
        </p:nvCxnSpPr>
        <p:spPr>
          <a:xfrm flipV="1">
            <a:off x="3632198" y="3380165"/>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814BEBC-051F-FF4E-88EF-5156E64FDB59}"/>
              </a:ext>
            </a:extLst>
          </p:cNvPr>
          <p:cNvCxnSpPr>
            <a:stCxn id="24" idx="6"/>
            <a:endCxn id="43" idx="2"/>
          </p:cNvCxnSpPr>
          <p:nvPr/>
        </p:nvCxnSpPr>
        <p:spPr>
          <a:xfrm flipV="1">
            <a:off x="3632198" y="3805119"/>
            <a:ext cx="1228738"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895A165-F03D-3841-9548-4C25B819BC69}"/>
              </a:ext>
            </a:extLst>
          </p:cNvPr>
          <p:cNvCxnSpPr>
            <a:stCxn id="24" idx="6"/>
            <a:endCxn id="46" idx="2"/>
          </p:cNvCxnSpPr>
          <p:nvPr/>
        </p:nvCxnSpPr>
        <p:spPr>
          <a:xfrm flipV="1">
            <a:off x="3632198" y="4237070"/>
            <a:ext cx="1238161"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C633720-9E11-D64C-9151-AA7B02FA8D06}"/>
              </a:ext>
            </a:extLst>
          </p:cNvPr>
          <p:cNvCxnSpPr>
            <a:stCxn id="24" idx="6"/>
            <a:endCxn id="47" idx="2"/>
          </p:cNvCxnSpPr>
          <p:nvPr/>
        </p:nvCxnSpPr>
        <p:spPr>
          <a:xfrm>
            <a:off x="3632198" y="4265576"/>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57E81C4-59A3-3B49-9781-BFAE8DC95F96}"/>
              </a:ext>
            </a:extLst>
          </p:cNvPr>
          <p:cNvCxnSpPr>
            <a:cxnSpLocks/>
            <a:stCxn id="24" idx="6"/>
            <a:endCxn id="48" idx="2"/>
          </p:cNvCxnSpPr>
          <p:nvPr/>
        </p:nvCxnSpPr>
        <p:spPr>
          <a:xfrm>
            <a:off x="3632198" y="4265576"/>
            <a:ext cx="1250859"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731A3D-47F8-364E-838F-CF3D6FDB4C1F}"/>
              </a:ext>
            </a:extLst>
          </p:cNvPr>
          <p:cNvCxnSpPr>
            <a:stCxn id="25" idx="6"/>
            <a:endCxn id="39" idx="2"/>
          </p:cNvCxnSpPr>
          <p:nvPr/>
        </p:nvCxnSpPr>
        <p:spPr>
          <a:xfrm flipV="1">
            <a:off x="3644896" y="2099586"/>
            <a:ext cx="1216044" cy="2590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D52E59F-25AA-6F49-871A-212B6DB55C8F}"/>
              </a:ext>
            </a:extLst>
          </p:cNvPr>
          <p:cNvCxnSpPr>
            <a:stCxn id="25" idx="6"/>
            <a:endCxn id="40" idx="2"/>
          </p:cNvCxnSpPr>
          <p:nvPr/>
        </p:nvCxnSpPr>
        <p:spPr>
          <a:xfrm flipV="1">
            <a:off x="3644896" y="2530257"/>
            <a:ext cx="1216043" cy="2160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C0AD923-0918-8A43-A39E-0E6E3CC35B4E}"/>
              </a:ext>
            </a:extLst>
          </p:cNvPr>
          <p:cNvCxnSpPr>
            <a:stCxn id="25" idx="6"/>
            <a:endCxn id="41" idx="2"/>
          </p:cNvCxnSpPr>
          <p:nvPr/>
        </p:nvCxnSpPr>
        <p:spPr>
          <a:xfrm flipV="1">
            <a:off x="3644896" y="2955211"/>
            <a:ext cx="1216042"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1DA790B-DB06-E544-BCFA-E630275AA046}"/>
              </a:ext>
            </a:extLst>
          </p:cNvPr>
          <p:cNvCxnSpPr>
            <a:stCxn id="25" idx="5"/>
            <a:endCxn id="42" idx="2"/>
          </p:cNvCxnSpPr>
          <p:nvPr/>
        </p:nvCxnSpPr>
        <p:spPr>
          <a:xfrm flipV="1">
            <a:off x="3591902" y="3380165"/>
            <a:ext cx="1269036" cy="1431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F3E392F-4C67-C847-B45B-FCF79CE6B9B9}"/>
              </a:ext>
            </a:extLst>
          </p:cNvPr>
          <p:cNvCxnSpPr>
            <a:stCxn id="25" idx="6"/>
            <a:endCxn id="43" idx="2"/>
          </p:cNvCxnSpPr>
          <p:nvPr/>
        </p:nvCxnSpPr>
        <p:spPr>
          <a:xfrm flipV="1">
            <a:off x="3644896" y="3805119"/>
            <a:ext cx="12160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87DBC39-86BD-C649-B42B-0EF7851F9986}"/>
              </a:ext>
            </a:extLst>
          </p:cNvPr>
          <p:cNvCxnSpPr>
            <a:stCxn id="25" idx="6"/>
            <a:endCxn id="46" idx="1"/>
          </p:cNvCxnSpPr>
          <p:nvPr/>
        </p:nvCxnSpPr>
        <p:spPr>
          <a:xfrm flipV="1">
            <a:off x="3644896" y="4115837"/>
            <a:ext cx="1278457" cy="57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AC2BE90-B06F-E24C-A3CF-91491826BADA}"/>
              </a:ext>
            </a:extLst>
          </p:cNvPr>
          <p:cNvCxnSpPr>
            <a:stCxn id="25" idx="6"/>
            <a:endCxn id="47" idx="2"/>
          </p:cNvCxnSpPr>
          <p:nvPr/>
        </p:nvCxnSpPr>
        <p:spPr>
          <a:xfrm flipV="1">
            <a:off x="3644896" y="4662024"/>
            <a:ext cx="1225463"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9A1E46A8-B436-A042-9DA8-F21D24C67B27}"/>
              </a:ext>
            </a:extLst>
          </p:cNvPr>
          <p:cNvCxnSpPr>
            <a:stCxn id="25" idx="6"/>
            <a:endCxn id="48" idx="2"/>
          </p:cNvCxnSpPr>
          <p:nvPr/>
        </p:nvCxnSpPr>
        <p:spPr>
          <a:xfrm>
            <a:off x="3644896" y="4690530"/>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C2B0101-AB75-F84E-A7B5-4C0115800FE5}"/>
              </a:ext>
            </a:extLst>
          </p:cNvPr>
          <p:cNvCxnSpPr>
            <a:stCxn id="49" idx="6"/>
            <a:endCxn id="31" idx="2"/>
          </p:cNvCxnSpPr>
          <p:nvPr/>
        </p:nvCxnSpPr>
        <p:spPr>
          <a:xfrm>
            <a:off x="6788697" y="2099586"/>
            <a:ext cx="1115582" cy="976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D84C840-19D8-F04D-A191-392723AC9ADE}"/>
              </a:ext>
            </a:extLst>
          </p:cNvPr>
          <p:cNvCxnSpPr>
            <a:stCxn id="49" idx="6"/>
            <a:endCxn id="32" idx="2"/>
          </p:cNvCxnSpPr>
          <p:nvPr/>
        </p:nvCxnSpPr>
        <p:spPr>
          <a:xfrm>
            <a:off x="6788697" y="2099586"/>
            <a:ext cx="1115581" cy="140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12E30-366F-DB4C-A5D4-DC6421792EB8}"/>
              </a:ext>
            </a:extLst>
          </p:cNvPr>
          <p:cNvCxnSpPr>
            <a:stCxn id="49" idx="6"/>
            <a:endCxn id="33" idx="2"/>
          </p:cNvCxnSpPr>
          <p:nvPr/>
        </p:nvCxnSpPr>
        <p:spPr>
          <a:xfrm>
            <a:off x="6788697" y="2099586"/>
            <a:ext cx="1115581" cy="182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A23645A-8650-114E-B570-48ED07411642}"/>
              </a:ext>
            </a:extLst>
          </p:cNvPr>
          <p:cNvCxnSpPr>
            <a:stCxn id="49" idx="6"/>
            <a:endCxn id="34" idx="2"/>
          </p:cNvCxnSpPr>
          <p:nvPr/>
        </p:nvCxnSpPr>
        <p:spPr>
          <a:xfrm>
            <a:off x="6788697" y="2099586"/>
            <a:ext cx="1128279" cy="225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1F96E14-452B-C045-BAD8-1123FD44F804}"/>
              </a:ext>
            </a:extLst>
          </p:cNvPr>
          <p:cNvCxnSpPr>
            <a:stCxn id="50" idx="6"/>
            <a:endCxn id="31" idx="2"/>
          </p:cNvCxnSpPr>
          <p:nvPr/>
        </p:nvCxnSpPr>
        <p:spPr>
          <a:xfrm>
            <a:off x="6788696" y="2530257"/>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A40CBDB-2FB3-344C-A76E-CCB939770513}"/>
              </a:ext>
            </a:extLst>
          </p:cNvPr>
          <p:cNvCxnSpPr>
            <a:stCxn id="50" idx="6"/>
            <a:endCxn id="32" idx="2"/>
          </p:cNvCxnSpPr>
          <p:nvPr/>
        </p:nvCxnSpPr>
        <p:spPr>
          <a:xfrm>
            <a:off x="6788696" y="2530257"/>
            <a:ext cx="1115582"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B1ECBE1-97C9-734C-AAA7-BABA027D2820}"/>
              </a:ext>
            </a:extLst>
          </p:cNvPr>
          <p:cNvCxnSpPr>
            <a:stCxn id="50" idx="6"/>
            <a:endCxn id="33" idx="2"/>
          </p:cNvCxnSpPr>
          <p:nvPr/>
        </p:nvCxnSpPr>
        <p:spPr>
          <a:xfrm>
            <a:off x="6788696" y="2530257"/>
            <a:ext cx="1115582"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05BFDE3-E0E2-654C-85E5-C9E94B10572C}"/>
              </a:ext>
            </a:extLst>
          </p:cNvPr>
          <p:cNvCxnSpPr>
            <a:stCxn id="50" idx="6"/>
            <a:endCxn id="34" idx="2"/>
          </p:cNvCxnSpPr>
          <p:nvPr/>
        </p:nvCxnSpPr>
        <p:spPr>
          <a:xfrm>
            <a:off x="6788696" y="2530257"/>
            <a:ext cx="1128280" cy="182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85CD6C8-C622-324B-A471-30198435D401}"/>
              </a:ext>
            </a:extLst>
          </p:cNvPr>
          <p:cNvCxnSpPr>
            <a:stCxn id="51" idx="6"/>
            <a:endCxn id="31" idx="2"/>
          </p:cNvCxnSpPr>
          <p:nvPr/>
        </p:nvCxnSpPr>
        <p:spPr>
          <a:xfrm>
            <a:off x="6788695" y="2955211"/>
            <a:ext cx="1115584"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B74EF59-1CC6-E548-B42C-CA418EFA81A2}"/>
              </a:ext>
            </a:extLst>
          </p:cNvPr>
          <p:cNvCxnSpPr>
            <a:stCxn id="51" idx="6"/>
            <a:endCxn id="32" idx="2"/>
          </p:cNvCxnSpPr>
          <p:nvPr/>
        </p:nvCxnSpPr>
        <p:spPr>
          <a:xfrm>
            <a:off x="6788695" y="2955211"/>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B47475D-37E6-AF4A-BF2A-DD312EDE854C}"/>
              </a:ext>
            </a:extLst>
          </p:cNvPr>
          <p:cNvCxnSpPr>
            <a:stCxn id="51" idx="6"/>
            <a:endCxn id="33" idx="2"/>
          </p:cNvCxnSpPr>
          <p:nvPr/>
        </p:nvCxnSpPr>
        <p:spPr>
          <a:xfrm>
            <a:off x="6788695" y="2955211"/>
            <a:ext cx="1115583"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8A2BDE3E-C5E2-954F-B949-47FA11089DB0}"/>
              </a:ext>
            </a:extLst>
          </p:cNvPr>
          <p:cNvCxnSpPr>
            <a:cxnSpLocks/>
            <a:stCxn id="51" idx="6"/>
            <a:endCxn id="34" idx="2"/>
          </p:cNvCxnSpPr>
          <p:nvPr/>
        </p:nvCxnSpPr>
        <p:spPr>
          <a:xfrm>
            <a:off x="6788695" y="2955211"/>
            <a:ext cx="1128281"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EABC38-2294-B54B-88BD-75593F404822}"/>
              </a:ext>
            </a:extLst>
          </p:cNvPr>
          <p:cNvCxnSpPr>
            <a:stCxn id="52" idx="6"/>
            <a:endCxn id="31" idx="2"/>
          </p:cNvCxnSpPr>
          <p:nvPr/>
        </p:nvCxnSpPr>
        <p:spPr>
          <a:xfrm flipV="1">
            <a:off x="6788695" y="3075937"/>
            <a:ext cx="1115584"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DFBDE65-8D1E-B940-97EC-324BC90A5B61}"/>
              </a:ext>
            </a:extLst>
          </p:cNvPr>
          <p:cNvCxnSpPr>
            <a:stCxn id="52" idx="6"/>
            <a:endCxn id="32" idx="2"/>
          </p:cNvCxnSpPr>
          <p:nvPr/>
        </p:nvCxnSpPr>
        <p:spPr>
          <a:xfrm>
            <a:off x="6788695" y="3380165"/>
            <a:ext cx="1115583"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AB85876-1A60-E445-8A61-E961E583B64B}"/>
              </a:ext>
            </a:extLst>
          </p:cNvPr>
          <p:cNvCxnSpPr>
            <a:stCxn id="52" idx="6"/>
            <a:endCxn id="33" idx="2"/>
          </p:cNvCxnSpPr>
          <p:nvPr/>
        </p:nvCxnSpPr>
        <p:spPr>
          <a:xfrm>
            <a:off x="6788695" y="3380165"/>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1F16253-6A83-034B-A8A0-3709BEC2B3EC}"/>
              </a:ext>
            </a:extLst>
          </p:cNvPr>
          <p:cNvCxnSpPr>
            <a:stCxn id="52" idx="6"/>
            <a:endCxn id="34" idx="2"/>
          </p:cNvCxnSpPr>
          <p:nvPr/>
        </p:nvCxnSpPr>
        <p:spPr>
          <a:xfrm>
            <a:off x="6788695" y="3380165"/>
            <a:ext cx="1128281"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7666807-C13B-6045-BB3C-319564C86985}"/>
              </a:ext>
            </a:extLst>
          </p:cNvPr>
          <p:cNvCxnSpPr>
            <a:stCxn id="53" idx="6"/>
            <a:endCxn id="31" idx="2"/>
          </p:cNvCxnSpPr>
          <p:nvPr/>
        </p:nvCxnSpPr>
        <p:spPr>
          <a:xfrm flipV="1">
            <a:off x="6788693" y="3075937"/>
            <a:ext cx="1115586" cy="72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9910414-EBA8-E94A-8BC4-3ED096BC4444}"/>
              </a:ext>
            </a:extLst>
          </p:cNvPr>
          <p:cNvCxnSpPr>
            <a:stCxn id="53" idx="6"/>
            <a:endCxn id="32" idx="2"/>
          </p:cNvCxnSpPr>
          <p:nvPr/>
        </p:nvCxnSpPr>
        <p:spPr>
          <a:xfrm flipV="1">
            <a:off x="6788693" y="3500891"/>
            <a:ext cx="1115585"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D3CCE7E-D67C-4348-A8DF-1D8D0596B6AC}"/>
              </a:ext>
            </a:extLst>
          </p:cNvPr>
          <p:cNvCxnSpPr>
            <a:stCxn id="53" idx="6"/>
            <a:endCxn id="33" idx="2"/>
          </p:cNvCxnSpPr>
          <p:nvPr/>
        </p:nvCxnSpPr>
        <p:spPr>
          <a:xfrm>
            <a:off x="6788693" y="3805119"/>
            <a:ext cx="1115585" cy="120726"/>
          </a:xfrm>
          <a:prstGeom prst="straightConnector1">
            <a:avLst/>
          </a:prstGeom>
          <a:ln w="5397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40688D5-DE51-BB4C-BA99-42DC0D1D8AD1}"/>
              </a:ext>
            </a:extLst>
          </p:cNvPr>
          <p:cNvCxnSpPr>
            <a:stCxn id="53" idx="6"/>
            <a:endCxn id="34" idx="2"/>
          </p:cNvCxnSpPr>
          <p:nvPr/>
        </p:nvCxnSpPr>
        <p:spPr>
          <a:xfrm>
            <a:off x="6788693" y="3805119"/>
            <a:ext cx="11282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298CFF8-E702-4A46-B7F3-3B203E1527B2}"/>
              </a:ext>
            </a:extLst>
          </p:cNvPr>
          <p:cNvCxnSpPr>
            <a:stCxn id="54" idx="6"/>
            <a:endCxn id="31" idx="2"/>
          </p:cNvCxnSpPr>
          <p:nvPr/>
        </p:nvCxnSpPr>
        <p:spPr>
          <a:xfrm flipV="1">
            <a:off x="6798116" y="3075937"/>
            <a:ext cx="1106163"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41A0D15-AC64-AF44-8BBB-AF53E73FE8C8}"/>
              </a:ext>
            </a:extLst>
          </p:cNvPr>
          <p:cNvCxnSpPr>
            <a:stCxn id="54" idx="6"/>
            <a:endCxn id="32" idx="2"/>
          </p:cNvCxnSpPr>
          <p:nvPr/>
        </p:nvCxnSpPr>
        <p:spPr>
          <a:xfrm flipV="1">
            <a:off x="6798116" y="3500891"/>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FFD690D-21C1-3542-B0C9-EAB6E318F0C6}"/>
              </a:ext>
            </a:extLst>
          </p:cNvPr>
          <p:cNvCxnSpPr>
            <a:stCxn id="54" idx="6"/>
            <a:endCxn id="33" idx="2"/>
          </p:cNvCxnSpPr>
          <p:nvPr/>
        </p:nvCxnSpPr>
        <p:spPr>
          <a:xfrm flipV="1">
            <a:off x="6798116" y="3925845"/>
            <a:ext cx="1106162"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C062293-0B5D-D148-9441-3236E0E99152}"/>
              </a:ext>
            </a:extLst>
          </p:cNvPr>
          <p:cNvCxnSpPr>
            <a:stCxn id="54" idx="6"/>
            <a:endCxn id="34" idx="2"/>
          </p:cNvCxnSpPr>
          <p:nvPr/>
        </p:nvCxnSpPr>
        <p:spPr>
          <a:xfrm>
            <a:off x="6798116" y="4237070"/>
            <a:ext cx="1118860" cy="11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5F6C1AC5-46DC-8E4B-B38B-DE1838C50603}"/>
              </a:ext>
            </a:extLst>
          </p:cNvPr>
          <p:cNvCxnSpPr>
            <a:stCxn id="55" idx="6"/>
            <a:endCxn id="31" idx="2"/>
          </p:cNvCxnSpPr>
          <p:nvPr/>
        </p:nvCxnSpPr>
        <p:spPr>
          <a:xfrm flipV="1">
            <a:off x="6798116" y="3075937"/>
            <a:ext cx="1106163"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50119F00-BB3B-404A-957B-336EDF37A72C}"/>
              </a:ext>
            </a:extLst>
          </p:cNvPr>
          <p:cNvCxnSpPr>
            <a:stCxn id="55" idx="6"/>
            <a:endCxn id="32" idx="2"/>
          </p:cNvCxnSpPr>
          <p:nvPr/>
        </p:nvCxnSpPr>
        <p:spPr>
          <a:xfrm flipV="1">
            <a:off x="6798116" y="3500891"/>
            <a:ext cx="1106162"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3B55B7C-1ED5-2844-8BF0-DA3ED25B16BF}"/>
              </a:ext>
            </a:extLst>
          </p:cNvPr>
          <p:cNvCxnSpPr>
            <a:stCxn id="55" idx="6"/>
            <a:endCxn id="33" idx="2"/>
          </p:cNvCxnSpPr>
          <p:nvPr/>
        </p:nvCxnSpPr>
        <p:spPr>
          <a:xfrm flipV="1">
            <a:off x="6798116" y="3925845"/>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B8CF37A-7E6E-E54D-B494-B6CE21DFAFE6}"/>
              </a:ext>
            </a:extLst>
          </p:cNvPr>
          <p:cNvCxnSpPr>
            <a:stCxn id="55" idx="6"/>
            <a:endCxn id="34" idx="2"/>
          </p:cNvCxnSpPr>
          <p:nvPr/>
        </p:nvCxnSpPr>
        <p:spPr>
          <a:xfrm flipV="1">
            <a:off x="6798116" y="4350799"/>
            <a:ext cx="1118860"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B6C87B23-3213-3745-BEC2-A3FEBA3D68F8}"/>
              </a:ext>
            </a:extLst>
          </p:cNvPr>
          <p:cNvCxnSpPr>
            <a:stCxn id="56" idx="6"/>
            <a:endCxn id="31" idx="2"/>
          </p:cNvCxnSpPr>
          <p:nvPr/>
        </p:nvCxnSpPr>
        <p:spPr>
          <a:xfrm flipV="1">
            <a:off x="6810814" y="3075937"/>
            <a:ext cx="1093465" cy="201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9CB08A5E-A2BD-FF4F-9C05-9E02C7050934}"/>
              </a:ext>
            </a:extLst>
          </p:cNvPr>
          <p:cNvCxnSpPr>
            <a:stCxn id="56" idx="6"/>
            <a:endCxn id="32" idx="2"/>
          </p:cNvCxnSpPr>
          <p:nvPr/>
        </p:nvCxnSpPr>
        <p:spPr>
          <a:xfrm flipV="1">
            <a:off x="6810814" y="3500891"/>
            <a:ext cx="1093464"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3C95FCEA-5D1B-074A-AFE3-83FB94E852C0}"/>
              </a:ext>
            </a:extLst>
          </p:cNvPr>
          <p:cNvCxnSpPr>
            <a:stCxn id="56" idx="6"/>
            <a:endCxn id="33" idx="2"/>
          </p:cNvCxnSpPr>
          <p:nvPr/>
        </p:nvCxnSpPr>
        <p:spPr>
          <a:xfrm flipV="1">
            <a:off x="6810814" y="3925845"/>
            <a:ext cx="1093464"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0487A8F-7E1B-2B45-A97E-FE6795AABD60}"/>
              </a:ext>
            </a:extLst>
          </p:cNvPr>
          <p:cNvCxnSpPr>
            <a:cxnSpLocks/>
            <a:stCxn id="56" idx="6"/>
            <a:endCxn id="34" idx="2"/>
          </p:cNvCxnSpPr>
          <p:nvPr/>
        </p:nvCxnSpPr>
        <p:spPr>
          <a:xfrm flipV="1">
            <a:off x="6810814" y="4350799"/>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A19C0BF5-EC68-F943-8EF9-6D4007195F5A}"/>
              </a:ext>
            </a:extLst>
          </p:cNvPr>
          <p:cNvCxnSpPr>
            <a:stCxn id="39" idx="6"/>
            <a:endCxn id="49" idx="2"/>
          </p:cNvCxnSpPr>
          <p:nvPr/>
        </p:nvCxnSpPr>
        <p:spPr>
          <a:xfrm>
            <a:off x="5222805" y="2099586"/>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06B7BE-1BE2-6D48-8F6E-31C7A2B3CD50}"/>
              </a:ext>
            </a:extLst>
          </p:cNvPr>
          <p:cNvCxnSpPr>
            <a:stCxn id="39" idx="6"/>
            <a:endCxn id="50" idx="2"/>
          </p:cNvCxnSpPr>
          <p:nvPr/>
        </p:nvCxnSpPr>
        <p:spPr>
          <a:xfrm>
            <a:off x="5222805" y="2099586"/>
            <a:ext cx="1204026"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20BE46F-5F0D-094B-86A1-D1E8C4D1FD93}"/>
              </a:ext>
            </a:extLst>
          </p:cNvPr>
          <p:cNvCxnSpPr>
            <a:stCxn id="39" idx="6"/>
            <a:endCxn id="51" idx="2"/>
          </p:cNvCxnSpPr>
          <p:nvPr/>
        </p:nvCxnSpPr>
        <p:spPr>
          <a:xfrm>
            <a:off x="5222805" y="2099586"/>
            <a:ext cx="1204025"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FF9FF5D8-21CE-1741-8394-25F7ACC5A813}"/>
              </a:ext>
            </a:extLst>
          </p:cNvPr>
          <p:cNvCxnSpPr>
            <a:stCxn id="39" idx="6"/>
            <a:endCxn id="52" idx="2"/>
          </p:cNvCxnSpPr>
          <p:nvPr/>
        </p:nvCxnSpPr>
        <p:spPr>
          <a:xfrm>
            <a:off x="5222805" y="2099586"/>
            <a:ext cx="1204025"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CB9E58C-454E-F644-B70E-457E1DC474A5}"/>
              </a:ext>
            </a:extLst>
          </p:cNvPr>
          <p:cNvCxnSpPr>
            <a:stCxn id="39" idx="6"/>
            <a:endCxn id="53" idx="2"/>
          </p:cNvCxnSpPr>
          <p:nvPr/>
        </p:nvCxnSpPr>
        <p:spPr>
          <a:xfrm>
            <a:off x="5222805" y="2099586"/>
            <a:ext cx="1204023"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D62DC249-4C38-1242-9A81-D7D208D35FE8}"/>
              </a:ext>
            </a:extLst>
          </p:cNvPr>
          <p:cNvCxnSpPr>
            <a:stCxn id="39" idx="6"/>
            <a:endCxn id="54" idx="2"/>
          </p:cNvCxnSpPr>
          <p:nvPr/>
        </p:nvCxnSpPr>
        <p:spPr>
          <a:xfrm>
            <a:off x="5222805" y="2099586"/>
            <a:ext cx="1213446"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1045192-0FB1-204F-9C14-40C922157610}"/>
              </a:ext>
            </a:extLst>
          </p:cNvPr>
          <p:cNvCxnSpPr>
            <a:stCxn id="39" idx="6"/>
            <a:endCxn id="55" idx="2"/>
          </p:cNvCxnSpPr>
          <p:nvPr/>
        </p:nvCxnSpPr>
        <p:spPr>
          <a:xfrm>
            <a:off x="5222805" y="2099586"/>
            <a:ext cx="1213446"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CC75CEF-EE9F-B249-A5CC-B423489D9B59}"/>
              </a:ext>
            </a:extLst>
          </p:cNvPr>
          <p:cNvCxnSpPr>
            <a:stCxn id="39" idx="6"/>
            <a:endCxn id="56" idx="2"/>
          </p:cNvCxnSpPr>
          <p:nvPr/>
        </p:nvCxnSpPr>
        <p:spPr>
          <a:xfrm>
            <a:off x="5222805" y="2099586"/>
            <a:ext cx="1226144"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8BE71252-E111-FD41-AE03-C8E9045C61EC}"/>
              </a:ext>
            </a:extLst>
          </p:cNvPr>
          <p:cNvCxnSpPr>
            <a:stCxn id="40" idx="6"/>
            <a:endCxn id="49" idx="2"/>
          </p:cNvCxnSpPr>
          <p:nvPr/>
        </p:nvCxnSpPr>
        <p:spPr>
          <a:xfrm flipV="1">
            <a:off x="5222804" y="2099586"/>
            <a:ext cx="1204028"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595F112-1701-DF4C-BFA3-87794E89CEC5}"/>
              </a:ext>
            </a:extLst>
          </p:cNvPr>
          <p:cNvCxnSpPr>
            <a:stCxn id="40" idx="6"/>
            <a:endCxn id="50" idx="2"/>
          </p:cNvCxnSpPr>
          <p:nvPr/>
        </p:nvCxnSpPr>
        <p:spPr>
          <a:xfrm>
            <a:off x="5222804" y="2530257"/>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F84D63B-7C3E-8F42-BCE5-C50B5A4816E7}"/>
              </a:ext>
            </a:extLst>
          </p:cNvPr>
          <p:cNvCxnSpPr>
            <a:stCxn id="40" idx="6"/>
            <a:endCxn id="51" idx="2"/>
          </p:cNvCxnSpPr>
          <p:nvPr/>
        </p:nvCxnSpPr>
        <p:spPr>
          <a:xfrm>
            <a:off x="5222804" y="2530257"/>
            <a:ext cx="1204026"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45F3702-2FBF-E44E-B8AC-D48D4E893413}"/>
              </a:ext>
            </a:extLst>
          </p:cNvPr>
          <p:cNvCxnSpPr>
            <a:stCxn id="40" idx="6"/>
            <a:endCxn id="52" idx="2"/>
          </p:cNvCxnSpPr>
          <p:nvPr/>
        </p:nvCxnSpPr>
        <p:spPr>
          <a:xfrm>
            <a:off x="5222804" y="2530257"/>
            <a:ext cx="1204026"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E60846F7-73B3-1E43-BE84-98B4D8D95E39}"/>
              </a:ext>
            </a:extLst>
          </p:cNvPr>
          <p:cNvCxnSpPr>
            <a:stCxn id="40" idx="6"/>
            <a:endCxn id="53" idx="2"/>
          </p:cNvCxnSpPr>
          <p:nvPr/>
        </p:nvCxnSpPr>
        <p:spPr>
          <a:xfrm>
            <a:off x="5222804" y="2530257"/>
            <a:ext cx="1204024"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CDB37BA9-92E0-8B40-AE94-D5F3DDA798CB}"/>
              </a:ext>
            </a:extLst>
          </p:cNvPr>
          <p:cNvCxnSpPr>
            <a:stCxn id="40" idx="6"/>
            <a:endCxn id="54" idx="2"/>
          </p:cNvCxnSpPr>
          <p:nvPr/>
        </p:nvCxnSpPr>
        <p:spPr>
          <a:xfrm>
            <a:off x="5222804" y="2530257"/>
            <a:ext cx="121344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2C447316-682B-714E-97BD-F211A15DA33F}"/>
              </a:ext>
            </a:extLst>
          </p:cNvPr>
          <p:cNvCxnSpPr>
            <a:stCxn id="40" idx="6"/>
            <a:endCxn id="55" idx="2"/>
          </p:cNvCxnSpPr>
          <p:nvPr/>
        </p:nvCxnSpPr>
        <p:spPr>
          <a:xfrm>
            <a:off x="5222804" y="2530257"/>
            <a:ext cx="121344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1DEE769-F92A-7449-887F-F8E3B112C5BC}"/>
              </a:ext>
            </a:extLst>
          </p:cNvPr>
          <p:cNvCxnSpPr>
            <a:stCxn id="40" idx="6"/>
            <a:endCxn id="56" idx="2"/>
          </p:cNvCxnSpPr>
          <p:nvPr/>
        </p:nvCxnSpPr>
        <p:spPr>
          <a:xfrm>
            <a:off x="5222804" y="2530257"/>
            <a:ext cx="1226145"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D11FA3EB-E5F6-554E-9F90-45A86C95C0DC}"/>
              </a:ext>
            </a:extLst>
          </p:cNvPr>
          <p:cNvCxnSpPr>
            <a:stCxn id="41" idx="6"/>
            <a:endCxn id="49" idx="2"/>
          </p:cNvCxnSpPr>
          <p:nvPr/>
        </p:nvCxnSpPr>
        <p:spPr>
          <a:xfrm flipV="1">
            <a:off x="5222803" y="2099586"/>
            <a:ext cx="1204029"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828F575-196C-0E4B-B047-3C37DE4E5F1A}"/>
              </a:ext>
            </a:extLst>
          </p:cNvPr>
          <p:cNvCxnSpPr>
            <a:stCxn id="41" idx="6"/>
            <a:endCxn id="50" idx="2"/>
          </p:cNvCxnSpPr>
          <p:nvPr/>
        </p:nvCxnSpPr>
        <p:spPr>
          <a:xfrm flipV="1">
            <a:off x="5222803" y="2530257"/>
            <a:ext cx="1204028"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C1B455E-7BDE-7647-BFE7-8D562F2CD684}"/>
              </a:ext>
            </a:extLst>
          </p:cNvPr>
          <p:cNvCxnSpPr>
            <a:stCxn id="41" idx="6"/>
            <a:endCxn id="51" idx="2"/>
          </p:cNvCxnSpPr>
          <p:nvPr/>
        </p:nvCxnSpPr>
        <p:spPr>
          <a:xfrm>
            <a:off x="5222803" y="2955211"/>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5230A32-C731-2842-96AF-658D30E7D161}"/>
              </a:ext>
            </a:extLst>
          </p:cNvPr>
          <p:cNvCxnSpPr>
            <a:stCxn id="41" idx="6"/>
            <a:endCxn id="52" idx="2"/>
          </p:cNvCxnSpPr>
          <p:nvPr/>
        </p:nvCxnSpPr>
        <p:spPr>
          <a:xfrm>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A9E05D8-738D-A746-9658-3969BC4899CA}"/>
              </a:ext>
            </a:extLst>
          </p:cNvPr>
          <p:cNvCxnSpPr>
            <a:stCxn id="41" idx="6"/>
            <a:endCxn id="53" idx="2"/>
          </p:cNvCxnSpPr>
          <p:nvPr/>
        </p:nvCxnSpPr>
        <p:spPr>
          <a:xfrm>
            <a:off x="5222803" y="2955211"/>
            <a:ext cx="12040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4E96EFDF-F705-7A4C-9726-ADDACDD4C761}"/>
              </a:ext>
            </a:extLst>
          </p:cNvPr>
          <p:cNvCxnSpPr>
            <a:stCxn id="41" idx="6"/>
            <a:endCxn id="54" idx="2"/>
          </p:cNvCxnSpPr>
          <p:nvPr/>
        </p:nvCxnSpPr>
        <p:spPr>
          <a:xfrm>
            <a:off x="5222803" y="2955211"/>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9DCE9EE1-4FF2-F048-A1FD-E4C983ABC18F}"/>
              </a:ext>
            </a:extLst>
          </p:cNvPr>
          <p:cNvCxnSpPr>
            <a:stCxn id="41" idx="6"/>
            <a:endCxn id="55" idx="2"/>
          </p:cNvCxnSpPr>
          <p:nvPr/>
        </p:nvCxnSpPr>
        <p:spPr>
          <a:xfrm>
            <a:off x="5222803" y="2955211"/>
            <a:ext cx="121344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87EEA3DF-C700-5D4F-B58D-BB60E3F7745B}"/>
              </a:ext>
            </a:extLst>
          </p:cNvPr>
          <p:cNvCxnSpPr>
            <a:stCxn id="41" idx="6"/>
            <a:endCxn id="56" idx="2"/>
          </p:cNvCxnSpPr>
          <p:nvPr/>
        </p:nvCxnSpPr>
        <p:spPr>
          <a:xfrm>
            <a:off x="5222803" y="2955211"/>
            <a:ext cx="1226146"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22F85CF-C2EC-BE45-8C08-61762C23517D}"/>
              </a:ext>
            </a:extLst>
          </p:cNvPr>
          <p:cNvCxnSpPr>
            <a:stCxn id="42" idx="6"/>
            <a:endCxn id="49" idx="2"/>
          </p:cNvCxnSpPr>
          <p:nvPr/>
        </p:nvCxnSpPr>
        <p:spPr>
          <a:xfrm flipV="1">
            <a:off x="5222803" y="2099586"/>
            <a:ext cx="1204029"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32FC8B7-9ED5-E649-B14D-9EB37059C15B}"/>
              </a:ext>
            </a:extLst>
          </p:cNvPr>
          <p:cNvCxnSpPr>
            <a:stCxn id="42" idx="6"/>
            <a:endCxn id="50" idx="2"/>
          </p:cNvCxnSpPr>
          <p:nvPr/>
        </p:nvCxnSpPr>
        <p:spPr>
          <a:xfrm flipV="1">
            <a:off x="5222803" y="2530257"/>
            <a:ext cx="1204028"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755AF939-BBB2-0349-A2CF-F913630A8ABE}"/>
              </a:ext>
            </a:extLst>
          </p:cNvPr>
          <p:cNvCxnSpPr>
            <a:stCxn id="42" idx="6"/>
            <a:endCxn id="51" idx="2"/>
          </p:cNvCxnSpPr>
          <p:nvPr/>
        </p:nvCxnSpPr>
        <p:spPr>
          <a:xfrm flipV="1">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D81790B-789B-584F-A4F6-C45A0358CC35}"/>
              </a:ext>
            </a:extLst>
          </p:cNvPr>
          <p:cNvCxnSpPr>
            <a:stCxn id="42" idx="6"/>
            <a:endCxn id="52" idx="2"/>
          </p:cNvCxnSpPr>
          <p:nvPr/>
        </p:nvCxnSpPr>
        <p:spPr>
          <a:xfrm>
            <a:off x="5222803" y="3380165"/>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718C085-76BA-9B46-ADFB-306D44AEC064}"/>
              </a:ext>
            </a:extLst>
          </p:cNvPr>
          <p:cNvCxnSpPr>
            <a:stCxn id="42" idx="6"/>
            <a:endCxn id="53" idx="2"/>
          </p:cNvCxnSpPr>
          <p:nvPr/>
        </p:nvCxnSpPr>
        <p:spPr>
          <a:xfrm>
            <a:off x="5222803" y="3380165"/>
            <a:ext cx="12040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7498A089-971D-4F43-879B-863006BC5493}"/>
              </a:ext>
            </a:extLst>
          </p:cNvPr>
          <p:cNvCxnSpPr>
            <a:stCxn id="42" idx="6"/>
            <a:endCxn id="54" idx="2"/>
          </p:cNvCxnSpPr>
          <p:nvPr/>
        </p:nvCxnSpPr>
        <p:spPr>
          <a:xfrm>
            <a:off x="5222803" y="3380165"/>
            <a:ext cx="1213448"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3A7DE3DF-6188-354E-B075-1BB3AB8D6E5D}"/>
              </a:ext>
            </a:extLst>
          </p:cNvPr>
          <p:cNvCxnSpPr>
            <a:stCxn id="42" idx="6"/>
            <a:endCxn id="55" idx="2"/>
          </p:cNvCxnSpPr>
          <p:nvPr/>
        </p:nvCxnSpPr>
        <p:spPr>
          <a:xfrm>
            <a:off x="5222803" y="3380165"/>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EC5356D8-E2CC-3F45-8E3C-50713CB54CA0}"/>
              </a:ext>
            </a:extLst>
          </p:cNvPr>
          <p:cNvCxnSpPr>
            <a:stCxn id="42" idx="6"/>
            <a:endCxn id="56" idx="2"/>
          </p:cNvCxnSpPr>
          <p:nvPr/>
        </p:nvCxnSpPr>
        <p:spPr>
          <a:xfrm>
            <a:off x="5222803" y="3380165"/>
            <a:ext cx="122614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907B4F3-721B-AC47-84ED-DD252EA9CCD7}"/>
              </a:ext>
            </a:extLst>
          </p:cNvPr>
          <p:cNvCxnSpPr>
            <a:stCxn id="43" idx="6"/>
            <a:endCxn id="49" idx="2"/>
          </p:cNvCxnSpPr>
          <p:nvPr/>
        </p:nvCxnSpPr>
        <p:spPr>
          <a:xfrm flipV="1">
            <a:off x="5222801" y="2099586"/>
            <a:ext cx="1204031"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3A3DD31E-4792-9D42-9C48-AC5693E5C7F6}"/>
              </a:ext>
            </a:extLst>
          </p:cNvPr>
          <p:cNvCxnSpPr>
            <a:stCxn id="43" idx="6"/>
            <a:endCxn id="50" idx="2"/>
          </p:cNvCxnSpPr>
          <p:nvPr/>
        </p:nvCxnSpPr>
        <p:spPr>
          <a:xfrm flipV="1">
            <a:off x="5222801" y="2530257"/>
            <a:ext cx="1204030"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3AA3F3E6-26B3-D546-8E9B-B143BD88EB37}"/>
              </a:ext>
            </a:extLst>
          </p:cNvPr>
          <p:cNvCxnSpPr>
            <a:stCxn id="43" idx="6"/>
            <a:endCxn id="51" idx="2"/>
          </p:cNvCxnSpPr>
          <p:nvPr/>
        </p:nvCxnSpPr>
        <p:spPr>
          <a:xfrm flipV="1">
            <a:off x="5222801" y="2955211"/>
            <a:ext cx="12040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CC49E4A3-A717-B647-87FE-27227B7CC631}"/>
              </a:ext>
            </a:extLst>
          </p:cNvPr>
          <p:cNvCxnSpPr>
            <a:stCxn id="43" idx="6"/>
            <a:endCxn id="52" idx="2"/>
          </p:cNvCxnSpPr>
          <p:nvPr/>
        </p:nvCxnSpPr>
        <p:spPr>
          <a:xfrm flipV="1">
            <a:off x="5222801" y="3380165"/>
            <a:ext cx="12040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923E250F-FD90-F14B-A558-DE373E77F423}"/>
              </a:ext>
            </a:extLst>
          </p:cNvPr>
          <p:cNvCxnSpPr>
            <a:stCxn id="43" idx="6"/>
            <a:endCxn id="53" idx="2"/>
          </p:cNvCxnSpPr>
          <p:nvPr/>
        </p:nvCxnSpPr>
        <p:spPr>
          <a:xfrm>
            <a:off x="5222801" y="3805119"/>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A0E6AC8-F078-394D-A83C-5736DAE0955E}"/>
              </a:ext>
            </a:extLst>
          </p:cNvPr>
          <p:cNvCxnSpPr>
            <a:stCxn id="43" idx="6"/>
            <a:endCxn id="54" idx="2"/>
          </p:cNvCxnSpPr>
          <p:nvPr/>
        </p:nvCxnSpPr>
        <p:spPr>
          <a:xfrm>
            <a:off x="5222801" y="3805119"/>
            <a:ext cx="1213450" cy="43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6351A2AF-B11E-084C-A8BE-6014F232850B}"/>
              </a:ext>
            </a:extLst>
          </p:cNvPr>
          <p:cNvCxnSpPr>
            <a:stCxn id="43" idx="6"/>
            <a:endCxn id="55" idx="2"/>
          </p:cNvCxnSpPr>
          <p:nvPr/>
        </p:nvCxnSpPr>
        <p:spPr>
          <a:xfrm>
            <a:off x="5222801" y="3805119"/>
            <a:ext cx="1213450"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D1ACAE53-432C-7747-AAF8-298670B06623}"/>
              </a:ext>
            </a:extLst>
          </p:cNvPr>
          <p:cNvCxnSpPr>
            <a:stCxn id="43" idx="6"/>
            <a:endCxn id="56" idx="2"/>
          </p:cNvCxnSpPr>
          <p:nvPr/>
        </p:nvCxnSpPr>
        <p:spPr>
          <a:xfrm>
            <a:off x="5222801" y="3805119"/>
            <a:ext cx="12261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B0409FC8-6918-2F49-842E-A4B17BC58A22}"/>
              </a:ext>
            </a:extLst>
          </p:cNvPr>
          <p:cNvCxnSpPr>
            <a:stCxn id="46" idx="6"/>
            <a:endCxn id="49" idx="2"/>
          </p:cNvCxnSpPr>
          <p:nvPr/>
        </p:nvCxnSpPr>
        <p:spPr>
          <a:xfrm flipV="1">
            <a:off x="5232224" y="2099586"/>
            <a:ext cx="1194608"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040E410-8965-3645-9CDC-D71BDD321EFD}"/>
              </a:ext>
            </a:extLst>
          </p:cNvPr>
          <p:cNvCxnSpPr>
            <a:stCxn id="46" idx="6"/>
            <a:endCxn id="50" idx="2"/>
          </p:cNvCxnSpPr>
          <p:nvPr/>
        </p:nvCxnSpPr>
        <p:spPr>
          <a:xfrm flipV="1">
            <a:off x="5232224" y="2530257"/>
            <a:ext cx="119460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62FEAB3E-5A24-A748-8A1B-8C179A5D19F5}"/>
              </a:ext>
            </a:extLst>
          </p:cNvPr>
          <p:cNvCxnSpPr>
            <a:stCxn id="46" idx="6"/>
            <a:endCxn id="51" idx="2"/>
          </p:cNvCxnSpPr>
          <p:nvPr/>
        </p:nvCxnSpPr>
        <p:spPr>
          <a:xfrm flipV="1">
            <a:off x="5232224" y="2955211"/>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94C16185-D2A0-544E-8998-E42688E81BC6}"/>
              </a:ext>
            </a:extLst>
          </p:cNvPr>
          <p:cNvCxnSpPr>
            <a:stCxn id="46" idx="6"/>
            <a:endCxn id="52" idx="2"/>
          </p:cNvCxnSpPr>
          <p:nvPr/>
        </p:nvCxnSpPr>
        <p:spPr>
          <a:xfrm flipV="1">
            <a:off x="5232224" y="3380165"/>
            <a:ext cx="11946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0303A0F-5317-3E4E-A7B6-90FDF3730094}"/>
              </a:ext>
            </a:extLst>
          </p:cNvPr>
          <p:cNvCxnSpPr>
            <a:stCxn id="46" idx="6"/>
            <a:endCxn id="53" idx="2"/>
          </p:cNvCxnSpPr>
          <p:nvPr/>
        </p:nvCxnSpPr>
        <p:spPr>
          <a:xfrm flipV="1">
            <a:off x="5232224" y="3805119"/>
            <a:ext cx="1194604" cy="431951"/>
          </a:xfrm>
          <a:prstGeom prst="straightConnector1">
            <a:avLst/>
          </a:prstGeom>
          <a:ln w="5397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2886250A-79C4-A64A-BFA3-7E70C85DA695}"/>
              </a:ext>
            </a:extLst>
          </p:cNvPr>
          <p:cNvCxnSpPr>
            <a:stCxn id="46" idx="6"/>
            <a:endCxn id="54" idx="2"/>
          </p:cNvCxnSpPr>
          <p:nvPr/>
        </p:nvCxnSpPr>
        <p:spPr>
          <a:xfrm>
            <a:off x="5232224" y="4237070"/>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0F1337CF-C24D-D549-AF85-3B35F864C27D}"/>
              </a:ext>
            </a:extLst>
          </p:cNvPr>
          <p:cNvCxnSpPr>
            <a:stCxn id="46" idx="6"/>
          </p:cNvCxnSpPr>
          <p:nvPr/>
        </p:nvCxnSpPr>
        <p:spPr>
          <a:xfrm>
            <a:off x="5232224" y="4237070"/>
            <a:ext cx="115404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8E415456-DF85-A14B-AA54-C49386FC8760}"/>
              </a:ext>
            </a:extLst>
          </p:cNvPr>
          <p:cNvCxnSpPr>
            <a:stCxn id="46" idx="6"/>
            <a:endCxn id="56" idx="2"/>
          </p:cNvCxnSpPr>
          <p:nvPr/>
        </p:nvCxnSpPr>
        <p:spPr>
          <a:xfrm>
            <a:off x="5232224" y="4237070"/>
            <a:ext cx="12167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9C984683-087E-0340-B358-935238E14EA8}"/>
              </a:ext>
            </a:extLst>
          </p:cNvPr>
          <p:cNvCxnSpPr>
            <a:stCxn id="47" idx="6"/>
            <a:endCxn id="49" idx="2"/>
          </p:cNvCxnSpPr>
          <p:nvPr/>
        </p:nvCxnSpPr>
        <p:spPr>
          <a:xfrm flipV="1">
            <a:off x="5232224" y="2099586"/>
            <a:ext cx="1194608"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E0CDEE78-60C0-1A48-9ED4-134D2F9591CC}"/>
              </a:ext>
            </a:extLst>
          </p:cNvPr>
          <p:cNvCxnSpPr>
            <a:stCxn id="47" idx="6"/>
            <a:endCxn id="50" idx="2"/>
          </p:cNvCxnSpPr>
          <p:nvPr/>
        </p:nvCxnSpPr>
        <p:spPr>
          <a:xfrm flipV="1">
            <a:off x="5232224" y="2530257"/>
            <a:ext cx="119460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32EED9D6-2A13-614B-B65F-565A1D89330E}"/>
              </a:ext>
            </a:extLst>
          </p:cNvPr>
          <p:cNvCxnSpPr>
            <a:stCxn id="47" idx="6"/>
            <a:endCxn id="51" idx="2"/>
          </p:cNvCxnSpPr>
          <p:nvPr/>
        </p:nvCxnSpPr>
        <p:spPr>
          <a:xfrm flipV="1">
            <a:off x="5232224" y="2955211"/>
            <a:ext cx="119460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02D642AD-D9E4-9945-9349-16BFDB813EEE}"/>
              </a:ext>
            </a:extLst>
          </p:cNvPr>
          <p:cNvCxnSpPr>
            <a:stCxn id="47" idx="6"/>
            <a:endCxn id="52" idx="2"/>
          </p:cNvCxnSpPr>
          <p:nvPr/>
        </p:nvCxnSpPr>
        <p:spPr>
          <a:xfrm flipV="1">
            <a:off x="5232224" y="3380165"/>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E8AD2383-880C-3C4D-8F08-70F85E730E0A}"/>
              </a:ext>
            </a:extLst>
          </p:cNvPr>
          <p:cNvCxnSpPr>
            <a:endCxn id="53" idx="2"/>
          </p:cNvCxnSpPr>
          <p:nvPr/>
        </p:nvCxnSpPr>
        <p:spPr>
          <a:xfrm flipV="1">
            <a:off x="5244922" y="3805119"/>
            <a:ext cx="11819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5C8F593E-36CC-724E-ADE7-A21A41E8E6EA}"/>
              </a:ext>
            </a:extLst>
          </p:cNvPr>
          <p:cNvCxnSpPr>
            <a:stCxn id="47" idx="6"/>
            <a:endCxn id="54" idx="2"/>
          </p:cNvCxnSpPr>
          <p:nvPr/>
        </p:nvCxnSpPr>
        <p:spPr>
          <a:xfrm flipV="1">
            <a:off x="5232224" y="4237070"/>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9383190D-A756-7744-BB64-EB6E19F033F6}"/>
              </a:ext>
            </a:extLst>
          </p:cNvPr>
          <p:cNvCxnSpPr>
            <a:stCxn id="47" idx="6"/>
            <a:endCxn id="55" idx="2"/>
          </p:cNvCxnSpPr>
          <p:nvPr/>
        </p:nvCxnSpPr>
        <p:spPr>
          <a:xfrm>
            <a:off x="5232224" y="4662024"/>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604CC686-0758-5449-B178-F623189EBC63}"/>
              </a:ext>
            </a:extLst>
          </p:cNvPr>
          <p:cNvCxnSpPr>
            <a:stCxn id="47" idx="6"/>
            <a:endCxn id="56" idx="2"/>
          </p:cNvCxnSpPr>
          <p:nvPr/>
        </p:nvCxnSpPr>
        <p:spPr>
          <a:xfrm>
            <a:off x="5232224" y="4662024"/>
            <a:ext cx="12167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ED39F1C5-AD28-C243-BF04-91D93AA63A5B}"/>
              </a:ext>
            </a:extLst>
          </p:cNvPr>
          <p:cNvCxnSpPr>
            <a:stCxn id="48" idx="6"/>
            <a:endCxn id="49" idx="2"/>
          </p:cNvCxnSpPr>
          <p:nvPr/>
        </p:nvCxnSpPr>
        <p:spPr>
          <a:xfrm flipV="1">
            <a:off x="5244922" y="2099586"/>
            <a:ext cx="1181910"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6413C4C6-F991-C84C-ABC6-EB0E872473B5}"/>
              </a:ext>
            </a:extLst>
          </p:cNvPr>
          <p:cNvCxnSpPr>
            <a:stCxn id="48" idx="6"/>
            <a:endCxn id="50" idx="2"/>
          </p:cNvCxnSpPr>
          <p:nvPr/>
        </p:nvCxnSpPr>
        <p:spPr>
          <a:xfrm flipV="1">
            <a:off x="5244922" y="2530257"/>
            <a:ext cx="1181909"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16223305-13E3-BE4F-B419-4FB33BA1EECE}"/>
              </a:ext>
            </a:extLst>
          </p:cNvPr>
          <p:cNvCxnSpPr>
            <a:stCxn id="48" idx="6"/>
            <a:endCxn id="51" idx="2"/>
          </p:cNvCxnSpPr>
          <p:nvPr/>
        </p:nvCxnSpPr>
        <p:spPr>
          <a:xfrm flipV="1">
            <a:off x="5244922" y="2955211"/>
            <a:ext cx="1181908"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290877BE-721D-C24A-99EB-C6D537AF9703}"/>
              </a:ext>
            </a:extLst>
          </p:cNvPr>
          <p:cNvCxnSpPr>
            <a:stCxn id="48" idx="6"/>
            <a:endCxn id="52" idx="2"/>
          </p:cNvCxnSpPr>
          <p:nvPr/>
        </p:nvCxnSpPr>
        <p:spPr>
          <a:xfrm flipV="1">
            <a:off x="5244922" y="3380165"/>
            <a:ext cx="118190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6D64CD8E-15FB-FD47-905E-E050363D218E}"/>
              </a:ext>
            </a:extLst>
          </p:cNvPr>
          <p:cNvCxnSpPr>
            <a:stCxn id="48" idx="6"/>
            <a:endCxn id="53" idx="2"/>
          </p:cNvCxnSpPr>
          <p:nvPr/>
        </p:nvCxnSpPr>
        <p:spPr>
          <a:xfrm flipV="1">
            <a:off x="5244922" y="3805119"/>
            <a:ext cx="11819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464DDDCE-7A6E-5242-8E61-B03AF0B185D9}"/>
              </a:ext>
            </a:extLst>
          </p:cNvPr>
          <p:cNvCxnSpPr>
            <a:stCxn id="48" idx="6"/>
            <a:endCxn id="54" idx="2"/>
          </p:cNvCxnSpPr>
          <p:nvPr/>
        </p:nvCxnSpPr>
        <p:spPr>
          <a:xfrm flipV="1">
            <a:off x="5244922" y="4237070"/>
            <a:ext cx="11913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11607626-6B9F-044C-BEAF-C3970E51C526}"/>
              </a:ext>
            </a:extLst>
          </p:cNvPr>
          <p:cNvCxnSpPr>
            <a:stCxn id="48" idx="6"/>
            <a:endCxn id="55" idx="2"/>
          </p:cNvCxnSpPr>
          <p:nvPr/>
        </p:nvCxnSpPr>
        <p:spPr>
          <a:xfrm flipV="1">
            <a:off x="5244922" y="4662024"/>
            <a:ext cx="11913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9C9E5CFA-9DE2-0140-90F1-1EFF653EA173}"/>
              </a:ext>
            </a:extLst>
          </p:cNvPr>
          <p:cNvCxnSpPr>
            <a:stCxn id="48" idx="6"/>
            <a:endCxn id="56" idx="2"/>
          </p:cNvCxnSpPr>
          <p:nvPr/>
        </p:nvCxnSpPr>
        <p:spPr>
          <a:xfrm>
            <a:off x="5244922" y="5086978"/>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ight Arrow 5">
            <a:extLst>
              <a:ext uri="{FF2B5EF4-FFF2-40B4-BE49-F238E27FC236}">
                <a16:creationId xmlns:a16="http://schemas.microsoft.com/office/drawing/2014/main" id="{81C288D3-7FA8-E54E-ACDF-4237A2F9B8AC}"/>
              </a:ext>
            </a:extLst>
          </p:cNvPr>
          <p:cNvSpPr/>
          <p:nvPr/>
        </p:nvSpPr>
        <p:spPr>
          <a:xfrm>
            <a:off x="4625465" y="1199252"/>
            <a:ext cx="2197089" cy="414337"/>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FORWARD</a:t>
            </a:r>
          </a:p>
        </p:txBody>
      </p:sp>
      <p:sp>
        <p:nvSpPr>
          <p:cNvPr id="7" name="TextBox 6">
            <a:extLst>
              <a:ext uri="{FF2B5EF4-FFF2-40B4-BE49-F238E27FC236}">
                <a16:creationId xmlns:a16="http://schemas.microsoft.com/office/drawing/2014/main" id="{7068473A-29F6-FA44-90CC-74FA2D031C1B}"/>
              </a:ext>
            </a:extLst>
          </p:cNvPr>
          <p:cNvSpPr txBox="1"/>
          <p:nvPr/>
        </p:nvSpPr>
        <p:spPr>
          <a:xfrm>
            <a:off x="7530097" y="386500"/>
            <a:ext cx="3641612" cy="1754326"/>
          </a:xfrm>
          <a:prstGeom prst="rect">
            <a:avLst/>
          </a:prstGeom>
          <a:noFill/>
        </p:spPr>
        <p:txBody>
          <a:bodyPr wrap="square" rtlCol="0">
            <a:spAutoFit/>
          </a:bodyPr>
          <a:lstStyle/>
          <a:p>
            <a:r>
              <a:rPr lang="en-US" dirty="0"/>
              <a:t>1) Signals propagate forward through the network based on the trained network </a:t>
            </a:r>
            <a:r>
              <a:rPr lang="en-US" b="1" u="sng" dirty="0"/>
              <a:t>weights</a:t>
            </a:r>
            <a:r>
              <a:rPr lang="en-US" dirty="0"/>
              <a:t> (numbers). The weights transfer activation from on node to the next in a forward direction. </a:t>
            </a:r>
          </a:p>
        </p:txBody>
      </p:sp>
      <p:sp>
        <p:nvSpPr>
          <p:cNvPr id="3" name="Rounded Rectangular Callout 2">
            <a:extLst>
              <a:ext uri="{FF2B5EF4-FFF2-40B4-BE49-F238E27FC236}">
                <a16:creationId xmlns:a16="http://schemas.microsoft.com/office/drawing/2014/main" id="{B6DF5581-11C5-E94B-8253-24DD6DF9C974}"/>
              </a:ext>
            </a:extLst>
          </p:cNvPr>
          <p:cNvSpPr/>
          <p:nvPr/>
        </p:nvSpPr>
        <p:spPr>
          <a:xfrm>
            <a:off x="2401060" y="1614488"/>
            <a:ext cx="1518328" cy="399373"/>
          </a:xfrm>
          <a:prstGeom prst="wedgeRoundRectCallout">
            <a:avLst>
              <a:gd name="adj1" fmla="val 109025"/>
              <a:gd name="adj2" fmla="val 48190"/>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Hidden Node</a:t>
            </a:r>
          </a:p>
        </p:txBody>
      </p:sp>
      <p:sp>
        <p:nvSpPr>
          <p:cNvPr id="182" name="Rounded Rectangular Callout 181">
            <a:extLst>
              <a:ext uri="{FF2B5EF4-FFF2-40B4-BE49-F238E27FC236}">
                <a16:creationId xmlns:a16="http://schemas.microsoft.com/office/drawing/2014/main" id="{1F58FABC-3F70-6940-B21E-032BC69CE8C0}"/>
              </a:ext>
            </a:extLst>
          </p:cNvPr>
          <p:cNvSpPr/>
          <p:nvPr/>
        </p:nvSpPr>
        <p:spPr>
          <a:xfrm>
            <a:off x="8848995" y="2212788"/>
            <a:ext cx="1518328" cy="399373"/>
          </a:xfrm>
          <a:prstGeom prst="wedgeRoundRectCallout">
            <a:avLst>
              <a:gd name="adj1" fmla="val -91748"/>
              <a:gd name="adj2" fmla="val 124002"/>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Node</a:t>
            </a:r>
          </a:p>
        </p:txBody>
      </p:sp>
      <p:sp>
        <p:nvSpPr>
          <p:cNvPr id="184" name="Rounded Rectangular Callout 183">
            <a:extLst>
              <a:ext uri="{FF2B5EF4-FFF2-40B4-BE49-F238E27FC236}">
                <a16:creationId xmlns:a16="http://schemas.microsoft.com/office/drawing/2014/main" id="{9ED6CBEF-5CC3-054B-934A-CC7F40D175F4}"/>
              </a:ext>
            </a:extLst>
          </p:cNvPr>
          <p:cNvSpPr/>
          <p:nvPr/>
        </p:nvSpPr>
        <p:spPr>
          <a:xfrm>
            <a:off x="500423" y="2088912"/>
            <a:ext cx="1518328" cy="399373"/>
          </a:xfrm>
          <a:prstGeom prst="wedgeRoundRectCallout">
            <a:avLst>
              <a:gd name="adj1" fmla="val 125963"/>
              <a:gd name="adj2" fmla="val 137626"/>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Node</a:t>
            </a:r>
          </a:p>
        </p:txBody>
      </p:sp>
    </p:spTree>
    <p:extLst>
      <p:ext uri="{BB962C8B-B14F-4D97-AF65-F5344CB8AC3E}">
        <p14:creationId xmlns:p14="http://schemas.microsoft.com/office/powerpoint/2010/main" val="3466186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sz="2800" dirty="0"/>
              <a:t>How does the network learn?</a:t>
            </a:r>
          </a:p>
        </p:txBody>
      </p:sp>
      <p:sp>
        <p:nvSpPr>
          <p:cNvPr id="8" name="Right Arrow 7">
            <a:extLst>
              <a:ext uri="{FF2B5EF4-FFF2-40B4-BE49-F238E27FC236}">
                <a16:creationId xmlns:a16="http://schemas.microsoft.com/office/drawing/2014/main" id="{F412DBCF-A860-A842-B65B-AB11DFED0543}"/>
              </a:ext>
            </a:extLst>
          </p:cNvPr>
          <p:cNvSpPr/>
          <p:nvPr/>
        </p:nvSpPr>
        <p:spPr>
          <a:xfrm>
            <a:off x="5789" y="2955211"/>
            <a:ext cx="1696012" cy="1449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Observation</a:t>
            </a:r>
          </a:p>
        </p:txBody>
      </p:sp>
      <p:sp>
        <p:nvSpPr>
          <p:cNvPr id="19" name="TextBox 18">
            <a:extLst>
              <a:ext uri="{FF2B5EF4-FFF2-40B4-BE49-F238E27FC236}">
                <a16:creationId xmlns:a16="http://schemas.microsoft.com/office/drawing/2014/main" id="{2188ED91-727D-B541-AAB1-4B8BE7FEE223}"/>
              </a:ext>
            </a:extLst>
          </p:cNvPr>
          <p:cNvSpPr txBox="1"/>
          <p:nvPr/>
        </p:nvSpPr>
        <p:spPr>
          <a:xfrm>
            <a:off x="5219735" y="5692971"/>
            <a:ext cx="1166538" cy="584775"/>
          </a:xfrm>
          <a:prstGeom prst="rect">
            <a:avLst/>
          </a:prstGeom>
          <a:noFill/>
        </p:spPr>
        <p:txBody>
          <a:bodyPr wrap="none" rtlCol="0">
            <a:spAutoFit/>
          </a:bodyPr>
          <a:lstStyle/>
          <a:p>
            <a:r>
              <a:rPr lang="en-US" sz="3200" dirty="0"/>
              <a:t>Agent</a:t>
            </a:r>
          </a:p>
        </p:txBody>
      </p:sp>
      <p:sp>
        <p:nvSpPr>
          <p:cNvPr id="16" name="Right Arrow 15">
            <a:extLst>
              <a:ext uri="{FF2B5EF4-FFF2-40B4-BE49-F238E27FC236}">
                <a16:creationId xmlns:a16="http://schemas.microsoft.com/office/drawing/2014/main" id="{10779BF6-C087-1944-B5F6-1B9BF008DB05}"/>
              </a:ext>
            </a:extLst>
          </p:cNvPr>
          <p:cNvSpPr/>
          <p:nvPr/>
        </p:nvSpPr>
        <p:spPr>
          <a:xfrm>
            <a:off x="10151418" y="2955211"/>
            <a:ext cx="2040582" cy="1449558"/>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Action</a:t>
            </a:r>
          </a:p>
        </p:txBody>
      </p:sp>
      <p:sp>
        <p:nvSpPr>
          <p:cNvPr id="10" name="TextBox 9">
            <a:extLst>
              <a:ext uri="{FF2B5EF4-FFF2-40B4-BE49-F238E27FC236}">
                <a16:creationId xmlns:a16="http://schemas.microsoft.com/office/drawing/2014/main" id="{1257D54B-E480-A045-8E4D-C90D98E37338}"/>
              </a:ext>
            </a:extLst>
          </p:cNvPr>
          <p:cNvSpPr txBox="1"/>
          <p:nvPr/>
        </p:nvSpPr>
        <p:spPr>
          <a:xfrm>
            <a:off x="1581807" y="5172592"/>
            <a:ext cx="2234138" cy="954107"/>
          </a:xfrm>
          <a:prstGeom prst="rect">
            <a:avLst/>
          </a:prstGeom>
          <a:noFill/>
        </p:spPr>
        <p:txBody>
          <a:bodyPr wrap="none" rtlCol="0">
            <a:spAutoFit/>
          </a:bodyPr>
          <a:lstStyle/>
          <a:p>
            <a:r>
              <a:rPr lang="en-US" sz="2800" b="1" dirty="0">
                <a:solidFill>
                  <a:srgbClr val="7030A0"/>
                </a:solidFill>
              </a:rPr>
              <a:t>Observations </a:t>
            </a:r>
          </a:p>
          <a:p>
            <a:r>
              <a:rPr lang="en-US" sz="2800" b="1" dirty="0">
                <a:solidFill>
                  <a:srgbClr val="7030A0"/>
                </a:solidFill>
              </a:rPr>
              <a:t>are numbers</a:t>
            </a:r>
          </a:p>
        </p:txBody>
      </p:sp>
      <p:sp>
        <p:nvSpPr>
          <p:cNvPr id="18" name="TextBox 17">
            <a:extLst>
              <a:ext uri="{FF2B5EF4-FFF2-40B4-BE49-F238E27FC236}">
                <a16:creationId xmlns:a16="http://schemas.microsoft.com/office/drawing/2014/main" id="{72B486F2-4262-F546-B5FC-11F0E4C7811A}"/>
              </a:ext>
            </a:extLst>
          </p:cNvPr>
          <p:cNvSpPr txBox="1"/>
          <p:nvPr/>
        </p:nvSpPr>
        <p:spPr>
          <a:xfrm>
            <a:off x="8085211" y="5147192"/>
            <a:ext cx="2066207" cy="954107"/>
          </a:xfrm>
          <a:prstGeom prst="rect">
            <a:avLst/>
          </a:prstGeom>
          <a:noFill/>
        </p:spPr>
        <p:txBody>
          <a:bodyPr wrap="none" rtlCol="0">
            <a:spAutoFit/>
          </a:bodyPr>
          <a:lstStyle/>
          <a:p>
            <a:r>
              <a:rPr lang="en-US" sz="2800" b="1" dirty="0">
                <a:solidFill>
                  <a:srgbClr val="7030A0"/>
                </a:solidFill>
              </a:rPr>
              <a:t>Actions </a:t>
            </a:r>
          </a:p>
          <a:p>
            <a:r>
              <a:rPr lang="en-US" sz="2800" b="1" dirty="0">
                <a:solidFill>
                  <a:srgbClr val="7030A0"/>
                </a:solidFill>
              </a:rPr>
              <a:t>are numbers</a:t>
            </a:r>
          </a:p>
        </p:txBody>
      </p:sp>
      <p:sp>
        <p:nvSpPr>
          <p:cNvPr id="4" name="Oval 3">
            <a:extLst>
              <a:ext uri="{FF2B5EF4-FFF2-40B4-BE49-F238E27FC236}">
                <a16:creationId xmlns:a16="http://schemas.microsoft.com/office/drawing/2014/main" id="{40DF034C-4276-3046-8C30-AF17D0B14546}"/>
              </a:ext>
            </a:extLst>
          </p:cNvPr>
          <p:cNvSpPr/>
          <p:nvPr/>
        </p:nvSpPr>
        <p:spPr>
          <a:xfrm>
            <a:off x="3270335" y="2813547"/>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246C55-2688-FF46-BC55-DEC644AE2393}"/>
              </a:ext>
            </a:extLst>
          </p:cNvPr>
          <p:cNvSpPr/>
          <p:nvPr/>
        </p:nvSpPr>
        <p:spPr>
          <a:xfrm>
            <a:off x="3270334" y="3244218"/>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EB790BB-C43C-B74C-ACDC-E9FF4721388E}"/>
              </a:ext>
            </a:extLst>
          </p:cNvPr>
          <p:cNvSpPr/>
          <p:nvPr/>
        </p:nvSpPr>
        <p:spPr>
          <a:xfrm>
            <a:off x="3270333" y="3669172"/>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D987F85-55C7-774F-8CCA-DB5B2C0691EC}"/>
              </a:ext>
            </a:extLst>
          </p:cNvPr>
          <p:cNvSpPr/>
          <p:nvPr/>
        </p:nvSpPr>
        <p:spPr>
          <a:xfrm>
            <a:off x="3270333" y="4094126"/>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E803AB-C5F7-0845-8EBF-DDE95F038166}"/>
              </a:ext>
            </a:extLst>
          </p:cNvPr>
          <p:cNvSpPr/>
          <p:nvPr/>
        </p:nvSpPr>
        <p:spPr>
          <a:xfrm>
            <a:off x="3283031" y="4519080"/>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619111-DC89-3D49-A8A6-07ED7D7A380B}"/>
              </a:ext>
            </a:extLst>
          </p:cNvPr>
          <p:cNvSpPr txBox="1"/>
          <p:nvPr/>
        </p:nvSpPr>
        <p:spPr>
          <a:xfrm>
            <a:off x="1931171" y="2820910"/>
            <a:ext cx="1109791" cy="369332"/>
          </a:xfrm>
          <a:prstGeom prst="rect">
            <a:avLst/>
          </a:prstGeom>
          <a:noFill/>
        </p:spPr>
        <p:txBody>
          <a:bodyPr wrap="none" rtlCol="0">
            <a:spAutoFit/>
          </a:bodyPr>
          <a:lstStyle/>
          <a:p>
            <a:r>
              <a:rPr lang="en-US" dirty="0"/>
              <a:t>Position X</a:t>
            </a:r>
          </a:p>
        </p:txBody>
      </p:sp>
      <p:sp>
        <p:nvSpPr>
          <p:cNvPr id="26" name="TextBox 25">
            <a:extLst>
              <a:ext uri="{FF2B5EF4-FFF2-40B4-BE49-F238E27FC236}">
                <a16:creationId xmlns:a16="http://schemas.microsoft.com/office/drawing/2014/main" id="{872377FA-3EB9-574E-93F9-CA890554573E}"/>
              </a:ext>
            </a:extLst>
          </p:cNvPr>
          <p:cNvSpPr txBox="1"/>
          <p:nvPr/>
        </p:nvSpPr>
        <p:spPr>
          <a:xfrm>
            <a:off x="1931170" y="3217786"/>
            <a:ext cx="1101776" cy="369332"/>
          </a:xfrm>
          <a:prstGeom prst="rect">
            <a:avLst/>
          </a:prstGeom>
          <a:noFill/>
        </p:spPr>
        <p:txBody>
          <a:bodyPr wrap="none" rtlCol="0">
            <a:spAutoFit/>
          </a:bodyPr>
          <a:lstStyle/>
          <a:p>
            <a:r>
              <a:rPr lang="en-US" dirty="0"/>
              <a:t>Position Y</a:t>
            </a:r>
          </a:p>
        </p:txBody>
      </p:sp>
      <p:sp>
        <p:nvSpPr>
          <p:cNvPr id="27" name="TextBox 26">
            <a:extLst>
              <a:ext uri="{FF2B5EF4-FFF2-40B4-BE49-F238E27FC236}">
                <a16:creationId xmlns:a16="http://schemas.microsoft.com/office/drawing/2014/main" id="{9BB89708-07CF-5F48-8AAB-66B04CECBBEB}"/>
              </a:ext>
            </a:extLst>
          </p:cNvPr>
          <p:cNvSpPr txBox="1"/>
          <p:nvPr/>
        </p:nvSpPr>
        <p:spPr>
          <a:xfrm>
            <a:off x="1939186" y="3648506"/>
            <a:ext cx="926600" cy="369332"/>
          </a:xfrm>
          <a:prstGeom prst="rect">
            <a:avLst/>
          </a:prstGeom>
          <a:noFill/>
        </p:spPr>
        <p:txBody>
          <a:bodyPr wrap="none" rtlCol="0">
            <a:spAutoFit/>
          </a:bodyPr>
          <a:lstStyle/>
          <a:p>
            <a:r>
              <a:rPr lang="en-US" dirty="0"/>
              <a:t>Velocity</a:t>
            </a:r>
          </a:p>
        </p:txBody>
      </p:sp>
      <p:sp>
        <p:nvSpPr>
          <p:cNvPr id="28" name="TextBox 27">
            <a:extLst>
              <a:ext uri="{FF2B5EF4-FFF2-40B4-BE49-F238E27FC236}">
                <a16:creationId xmlns:a16="http://schemas.microsoft.com/office/drawing/2014/main" id="{054C29CC-237A-364B-B963-DF57E60E913D}"/>
              </a:ext>
            </a:extLst>
          </p:cNvPr>
          <p:cNvSpPr txBox="1"/>
          <p:nvPr/>
        </p:nvSpPr>
        <p:spPr>
          <a:xfrm>
            <a:off x="1939186" y="4067694"/>
            <a:ext cx="716863" cy="369332"/>
          </a:xfrm>
          <a:prstGeom prst="rect">
            <a:avLst/>
          </a:prstGeom>
          <a:noFill/>
        </p:spPr>
        <p:txBody>
          <a:bodyPr wrap="none" rtlCol="0">
            <a:spAutoFit/>
          </a:bodyPr>
          <a:lstStyle/>
          <a:p>
            <a:r>
              <a:rPr lang="en-US" dirty="0"/>
              <a:t>Angle</a:t>
            </a:r>
          </a:p>
        </p:txBody>
      </p:sp>
      <p:sp>
        <p:nvSpPr>
          <p:cNvPr id="29" name="TextBox 28">
            <a:extLst>
              <a:ext uri="{FF2B5EF4-FFF2-40B4-BE49-F238E27FC236}">
                <a16:creationId xmlns:a16="http://schemas.microsoft.com/office/drawing/2014/main" id="{B571914B-8E72-2E4A-B052-185924199C8C}"/>
              </a:ext>
            </a:extLst>
          </p:cNvPr>
          <p:cNvSpPr txBox="1"/>
          <p:nvPr/>
        </p:nvSpPr>
        <p:spPr>
          <a:xfrm>
            <a:off x="1939186" y="4519080"/>
            <a:ext cx="1098378" cy="369332"/>
          </a:xfrm>
          <a:prstGeom prst="rect">
            <a:avLst/>
          </a:prstGeom>
          <a:noFill/>
        </p:spPr>
        <p:txBody>
          <a:bodyPr wrap="none" rtlCol="0">
            <a:spAutoFit/>
          </a:bodyPr>
          <a:lstStyle/>
          <a:p>
            <a:r>
              <a:rPr lang="en-US" dirty="0"/>
              <a:t>Angular V</a:t>
            </a:r>
          </a:p>
        </p:txBody>
      </p:sp>
      <p:sp>
        <p:nvSpPr>
          <p:cNvPr id="31" name="Oval 30">
            <a:extLst>
              <a:ext uri="{FF2B5EF4-FFF2-40B4-BE49-F238E27FC236}">
                <a16:creationId xmlns:a16="http://schemas.microsoft.com/office/drawing/2014/main" id="{688598E1-68A7-B44F-B1A2-009F96A4299B}"/>
              </a:ext>
            </a:extLst>
          </p:cNvPr>
          <p:cNvSpPr/>
          <p:nvPr/>
        </p:nvSpPr>
        <p:spPr>
          <a:xfrm>
            <a:off x="7904279" y="2904487"/>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06D5674-F3F7-484B-9829-31A1AE77E2A5}"/>
              </a:ext>
            </a:extLst>
          </p:cNvPr>
          <p:cNvSpPr/>
          <p:nvPr/>
        </p:nvSpPr>
        <p:spPr>
          <a:xfrm>
            <a:off x="7904278" y="3329441"/>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87871B-9E78-0345-9988-6D19017DF495}"/>
              </a:ext>
            </a:extLst>
          </p:cNvPr>
          <p:cNvSpPr/>
          <p:nvPr/>
        </p:nvSpPr>
        <p:spPr>
          <a:xfrm>
            <a:off x="7904278" y="3754395"/>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D560E2-53B9-904A-8F6D-03531AB23BDD}"/>
              </a:ext>
            </a:extLst>
          </p:cNvPr>
          <p:cNvSpPr/>
          <p:nvPr/>
        </p:nvSpPr>
        <p:spPr>
          <a:xfrm>
            <a:off x="7916976" y="4179349"/>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4DD94A8-C837-1141-A76E-FDAC2513B645}"/>
              </a:ext>
            </a:extLst>
          </p:cNvPr>
          <p:cNvSpPr txBox="1"/>
          <p:nvPr/>
        </p:nvSpPr>
        <p:spPr>
          <a:xfrm>
            <a:off x="8352687" y="2882226"/>
            <a:ext cx="1255472" cy="369332"/>
          </a:xfrm>
          <a:prstGeom prst="rect">
            <a:avLst/>
          </a:prstGeom>
          <a:noFill/>
        </p:spPr>
        <p:txBody>
          <a:bodyPr wrap="none" rtlCol="0">
            <a:spAutoFit/>
          </a:bodyPr>
          <a:lstStyle/>
          <a:p>
            <a:r>
              <a:rPr lang="en-US" dirty="0"/>
              <a:t>Do Nothing</a:t>
            </a:r>
          </a:p>
        </p:txBody>
      </p:sp>
      <p:sp>
        <p:nvSpPr>
          <p:cNvPr id="36" name="TextBox 35">
            <a:extLst>
              <a:ext uri="{FF2B5EF4-FFF2-40B4-BE49-F238E27FC236}">
                <a16:creationId xmlns:a16="http://schemas.microsoft.com/office/drawing/2014/main" id="{F452416E-E003-1248-B098-37B2AC18A785}"/>
              </a:ext>
            </a:extLst>
          </p:cNvPr>
          <p:cNvSpPr txBox="1"/>
          <p:nvPr/>
        </p:nvSpPr>
        <p:spPr>
          <a:xfrm>
            <a:off x="8352687" y="3277740"/>
            <a:ext cx="1389419" cy="369332"/>
          </a:xfrm>
          <a:prstGeom prst="rect">
            <a:avLst/>
          </a:prstGeom>
          <a:noFill/>
        </p:spPr>
        <p:txBody>
          <a:bodyPr wrap="none" rtlCol="0">
            <a:spAutoFit/>
          </a:bodyPr>
          <a:lstStyle/>
          <a:p>
            <a:r>
              <a:rPr lang="en-US" dirty="0"/>
              <a:t>Left Thruster</a:t>
            </a:r>
          </a:p>
        </p:txBody>
      </p:sp>
      <p:sp>
        <p:nvSpPr>
          <p:cNvPr id="37" name="TextBox 36">
            <a:extLst>
              <a:ext uri="{FF2B5EF4-FFF2-40B4-BE49-F238E27FC236}">
                <a16:creationId xmlns:a16="http://schemas.microsoft.com/office/drawing/2014/main" id="{EA40901F-A4AD-104B-BC51-ADB3CBB6001B}"/>
              </a:ext>
            </a:extLst>
          </p:cNvPr>
          <p:cNvSpPr txBox="1"/>
          <p:nvPr/>
        </p:nvSpPr>
        <p:spPr>
          <a:xfrm>
            <a:off x="8340981" y="3718336"/>
            <a:ext cx="1513299" cy="369332"/>
          </a:xfrm>
          <a:prstGeom prst="rect">
            <a:avLst/>
          </a:prstGeom>
          <a:noFill/>
        </p:spPr>
        <p:txBody>
          <a:bodyPr wrap="none" rtlCol="0">
            <a:spAutoFit/>
          </a:bodyPr>
          <a:lstStyle/>
          <a:p>
            <a:r>
              <a:rPr lang="en-US" dirty="0"/>
              <a:t>Main Thruster</a:t>
            </a:r>
          </a:p>
        </p:txBody>
      </p:sp>
      <p:sp>
        <p:nvSpPr>
          <p:cNvPr id="38" name="TextBox 37">
            <a:extLst>
              <a:ext uri="{FF2B5EF4-FFF2-40B4-BE49-F238E27FC236}">
                <a16:creationId xmlns:a16="http://schemas.microsoft.com/office/drawing/2014/main" id="{83709210-C547-0442-B9BD-713C3CF27A2E}"/>
              </a:ext>
            </a:extLst>
          </p:cNvPr>
          <p:cNvSpPr txBox="1"/>
          <p:nvPr/>
        </p:nvSpPr>
        <p:spPr>
          <a:xfrm>
            <a:off x="8340980" y="4177209"/>
            <a:ext cx="1514389" cy="369332"/>
          </a:xfrm>
          <a:prstGeom prst="rect">
            <a:avLst/>
          </a:prstGeom>
          <a:noFill/>
        </p:spPr>
        <p:txBody>
          <a:bodyPr wrap="none" rtlCol="0">
            <a:spAutoFit/>
          </a:bodyPr>
          <a:lstStyle/>
          <a:p>
            <a:r>
              <a:rPr lang="en-US" dirty="0"/>
              <a:t>Right Thruster</a:t>
            </a:r>
          </a:p>
        </p:txBody>
      </p:sp>
      <p:sp>
        <p:nvSpPr>
          <p:cNvPr id="39" name="Oval 38">
            <a:extLst>
              <a:ext uri="{FF2B5EF4-FFF2-40B4-BE49-F238E27FC236}">
                <a16:creationId xmlns:a16="http://schemas.microsoft.com/office/drawing/2014/main" id="{03C76F77-9850-7D46-B0BE-0BB24DCDDAA4}"/>
              </a:ext>
            </a:extLst>
          </p:cNvPr>
          <p:cNvSpPr/>
          <p:nvPr/>
        </p:nvSpPr>
        <p:spPr>
          <a:xfrm>
            <a:off x="4860940"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434C9AD-FA3B-D248-A821-201179E0A1FA}"/>
              </a:ext>
            </a:extLst>
          </p:cNvPr>
          <p:cNvSpPr/>
          <p:nvPr/>
        </p:nvSpPr>
        <p:spPr>
          <a:xfrm>
            <a:off x="4860939"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E0CABF1-7545-2A48-BF40-03B016B6F1E5}"/>
              </a:ext>
            </a:extLst>
          </p:cNvPr>
          <p:cNvSpPr/>
          <p:nvPr/>
        </p:nvSpPr>
        <p:spPr>
          <a:xfrm>
            <a:off x="4860938"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5E474D-3982-4D48-B213-7BB448FF7082}"/>
              </a:ext>
            </a:extLst>
          </p:cNvPr>
          <p:cNvSpPr/>
          <p:nvPr/>
        </p:nvSpPr>
        <p:spPr>
          <a:xfrm>
            <a:off x="4860938" y="320871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5FC305D-6EF6-E040-BDFC-13084672F709}"/>
              </a:ext>
            </a:extLst>
          </p:cNvPr>
          <p:cNvSpPr/>
          <p:nvPr/>
        </p:nvSpPr>
        <p:spPr>
          <a:xfrm>
            <a:off x="4860936" y="3633669"/>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AC8AA4-C975-154E-B037-F522338BFEFD}"/>
              </a:ext>
            </a:extLst>
          </p:cNvPr>
          <p:cNvSpPr/>
          <p:nvPr/>
        </p:nvSpPr>
        <p:spPr>
          <a:xfrm>
            <a:off x="4870359" y="4065620"/>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FC99C-DCAE-5E45-BB66-B04D5655082E}"/>
              </a:ext>
            </a:extLst>
          </p:cNvPr>
          <p:cNvSpPr/>
          <p:nvPr/>
        </p:nvSpPr>
        <p:spPr>
          <a:xfrm>
            <a:off x="4870359"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02D9AC4-8721-F547-8AC4-1E221FFEF4C5}"/>
              </a:ext>
            </a:extLst>
          </p:cNvPr>
          <p:cNvSpPr/>
          <p:nvPr/>
        </p:nvSpPr>
        <p:spPr>
          <a:xfrm>
            <a:off x="4883057"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FB95392-A796-9542-B9EC-B4A66EB17DB7}"/>
              </a:ext>
            </a:extLst>
          </p:cNvPr>
          <p:cNvSpPr/>
          <p:nvPr/>
        </p:nvSpPr>
        <p:spPr>
          <a:xfrm>
            <a:off x="6426832"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F1B2B8-F7D6-A544-AC39-B0D48B88CA1E}"/>
              </a:ext>
            </a:extLst>
          </p:cNvPr>
          <p:cNvSpPr/>
          <p:nvPr/>
        </p:nvSpPr>
        <p:spPr>
          <a:xfrm>
            <a:off x="6426831"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516EBAD-231D-744F-8950-87DEF65D2DFA}"/>
              </a:ext>
            </a:extLst>
          </p:cNvPr>
          <p:cNvSpPr/>
          <p:nvPr/>
        </p:nvSpPr>
        <p:spPr>
          <a:xfrm>
            <a:off x="6426830"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8D0A8AD-15A8-C84C-975D-F6F470B7DF8D}"/>
              </a:ext>
            </a:extLst>
          </p:cNvPr>
          <p:cNvSpPr/>
          <p:nvPr/>
        </p:nvSpPr>
        <p:spPr>
          <a:xfrm>
            <a:off x="6426830" y="320871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30DF047-6B75-3643-BE65-D49C38102CE6}"/>
              </a:ext>
            </a:extLst>
          </p:cNvPr>
          <p:cNvSpPr/>
          <p:nvPr/>
        </p:nvSpPr>
        <p:spPr>
          <a:xfrm>
            <a:off x="6426828" y="3633669"/>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8B91BC-80A9-9E42-87B1-D4E0DC1042B7}"/>
              </a:ext>
            </a:extLst>
          </p:cNvPr>
          <p:cNvSpPr/>
          <p:nvPr/>
        </p:nvSpPr>
        <p:spPr>
          <a:xfrm>
            <a:off x="6436251" y="4065620"/>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61C7B36-16FE-0C49-AF14-BA235B1A922D}"/>
              </a:ext>
            </a:extLst>
          </p:cNvPr>
          <p:cNvSpPr/>
          <p:nvPr/>
        </p:nvSpPr>
        <p:spPr>
          <a:xfrm>
            <a:off x="6436251"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55ABAC9-E124-DB43-A9F2-EC5A4FEB2205}"/>
              </a:ext>
            </a:extLst>
          </p:cNvPr>
          <p:cNvSpPr/>
          <p:nvPr/>
        </p:nvSpPr>
        <p:spPr>
          <a:xfrm>
            <a:off x="6448949"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DE8F69E-F4F6-A544-96AC-01956CB77B22}"/>
              </a:ext>
            </a:extLst>
          </p:cNvPr>
          <p:cNvCxnSpPr>
            <a:stCxn id="4" idx="6"/>
            <a:endCxn id="39" idx="2"/>
          </p:cNvCxnSpPr>
          <p:nvPr/>
        </p:nvCxnSpPr>
        <p:spPr>
          <a:xfrm flipV="1">
            <a:off x="3632200" y="2099586"/>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7836CE-95A6-B64B-B680-DA47455A9236}"/>
              </a:ext>
            </a:extLst>
          </p:cNvPr>
          <p:cNvCxnSpPr>
            <a:stCxn id="4" idx="6"/>
            <a:endCxn id="40" idx="2"/>
          </p:cNvCxnSpPr>
          <p:nvPr/>
        </p:nvCxnSpPr>
        <p:spPr>
          <a:xfrm flipV="1">
            <a:off x="3632200" y="2530257"/>
            <a:ext cx="1228739" cy="45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A343832-1E6E-9D4D-856F-B2AA52C806D7}"/>
              </a:ext>
            </a:extLst>
          </p:cNvPr>
          <p:cNvCxnSpPr>
            <a:stCxn id="4" idx="6"/>
            <a:endCxn id="41" idx="2"/>
          </p:cNvCxnSpPr>
          <p:nvPr/>
        </p:nvCxnSpPr>
        <p:spPr>
          <a:xfrm flipV="1">
            <a:off x="3632200" y="2955211"/>
            <a:ext cx="1228738" cy="2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E8DB470-19F8-D446-8582-736442703743}"/>
              </a:ext>
            </a:extLst>
          </p:cNvPr>
          <p:cNvCxnSpPr>
            <a:stCxn id="4" idx="6"/>
            <a:endCxn id="42" idx="2"/>
          </p:cNvCxnSpPr>
          <p:nvPr/>
        </p:nvCxnSpPr>
        <p:spPr>
          <a:xfrm>
            <a:off x="3632200" y="2984997"/>
            <a:ext cx="1228738" cy="39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753B4B2-29A8-EF4C-B630-12EB9CCA1800}"/>
              </a:ext>
            </a:extLst>
          </p:cNvPr>
          <p:cNvCxnSpPr>
            <a:stCxn id="4" idx="6"/>
            <a:endCxn id="43" idx="2"/>
          </p:cNvCxnSpPr>
          <p:nvPr/>
        </p:nvCxnSpPr>
        <p:spPr>
          <a:xfrm>
            <a:off x="3632200" y="2984997"/>
            <a:ext cx="1228736" cy="82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D4B860-6522-6444-ACE3-B53C7049D91F}"/>
              </a:ext>
            </a:extLst>
          </p:cNvPr>
          <p:cNvCxnSpPr>
            <a:stCxn id="4" idx="6"/>
            <a:endCxn id="46" idx="2"/>
          </p:cNvCxnSpPr>
          <p:nvPr/>
        </p:nvCxnSpPr>
        <p:spPr>
          <a:xfrm>
            <a:off x="3632200" y="2984997"/>
            <a:ext cx="1238159" cy="1252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5EFD9F8-0428-3147-886C-8EC28A1F9812}"/>
              </a:ext>
            </a:extLst>
          </p:cNvPr>
          <p:cNvCxnSpPr>
            <a:stCxn id="4" idx="6"/>
            <a:endCxn id="47" idx="2"/>
          </p:cNvCxnSpPr>
          <p:nvPr/>
        </p:nvCxnSpPr>
        <p:spPr>
          <a:xfrm>
            <a:off x="3632200" y="2984997"/>
            <a:ext cx="1238159" cy="167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F9BCDA7-F2E5-4144-B78E-4792A4CA36E4}"/>
              </a:ext>
            </a:extLst>
          </p:cNvPr>
          <p:cNvCxnSpPr>
            <a:stCxn id="4" idx="6"/>
            <a:endCxn id="48" idx="2"/>
          </p:cNvCxnSpPr>
          <p:nvPr/>
        </p:nvCxnSpPr>
        <p:spPr>
          <a:xfrm>
            <a:off x="3632200" y="2984997"/>
            <a:ext cx="1250857" cy="210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D69CD64-8519-6C42-BB08-16DB57E357BD}"/>
              </a:ext>
            </a:extLst>
          </p:cNvPr>
          <p:cNvCxnSpPr>
            <a:stCxn id="17" idx="6"/>
            <a:endCxn id="39" idx="2"/>
          </p:cNvCxnSpPr>
          <p:nvPr/>
        </p:nvCxnSpPr>
        <p:spPr>
          <a:xfrm flipV="1">
            <a:off x="3632199" y="2099586"/>
            <a:ext cx="1228741" cy="131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1B057E-F7EE-E641-A402-8046E8914989}"/>
              </a:ext>
            </a:extLst>
          </p:cNvPr>
          <p:cNvCxnSpPr>
            <a:stCxn id="17" idx="6"/>
            <a:endCxn id="40" idx="2"/>
          </p:cNvCxnSpPr>
          <p:nvPr/>
        </p:nvCxnSpPr>
        <p:spPr>
          <a:xfrm flipV="1">
            <a:off x="3632199" y="2530257"/>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2D1590-1878-9243-BDFB-0495CF823651}"/>
              </a:ext>
            </a:extLst>
          </p:cNvPr>
          <p:cNvCxnSpPr>
            <a:stCxn id="17" idx="6"/>
            <a:endCxn id="41" idx="2"/>
          </p:cNvCxnSpPr>
          <p:nvPr/>
        </p:nvCxnSpPr>
        <p:spPr>
          <a:xfrm flipV="1">
            <a:off x="3632199" y="2955211"/>
            <a:ext cx="1228739"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147BAA9-39F3-A249-AB57-37497BD0A9CB}"/>
              </a:ext>
            </a:extLst>
          </p:cNvPr>
          <p:cNvCxnSpPr>
            <a:stCxn id="17" idx="6"/>
            <a:endCxn id="42" idx="2"/>
          </p:cNvCxnSpPr>
          <p:nvPr/>
        </p:nvCxnSpPr>
        <p:spPr>
          <a:xfrm flipV="1">
            <a:off x="3632199" y="3380165"/>
            <a:ext cx="1228739"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1A11626-2F05-9D44-ACAC-74CD653C6DB5}"/>
              </a:ext>
            </a:extLst>
          </p:cNvPr>
          <p:cNvCxnSpPr>
            <a:stCxn id="17" idx="6"/>
            <a:endCxn id="43" idx="2"/>
          </p:cNvCxnSpPr>
          <p:nvPr/>
        </p:nvCxnSpPr>
        <p:spPr>
          <a:xfrm>
            <a:off x="3632199" y="3415668"/>
            <a:ext cx="1228737" cy="38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F0BA2C8-92BB-3C41-88B0-4E16D103C2DD}"/>
              </a:ext>
            </a:extLst>
          </p:cNvPr>
          <p:cNvCxnSpPr>
            <a:stCxn id="17" idx="6"/>
            <a:endCxn id="46" idx="2"/>
          </p:cNvCxnSpPr>
          <p:nvPr/>
        </p:nvCxnSpPr>
        <p:spPr>
          <a:xfrm>
            <a:off x="3632199" y="3415668"/>
            <a:ext cx="1238160"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C781E87-E94A-8848-9290-BFBCAAB8245E}"/>
              </a:ext>
            </a:extLst>
          </p:cNvPr>
          <p:cNvCxnSpPr>
            <a:stCxn id="17" idx="6"/>
            <a:endCxn id="47" idx="2"/>
          </p:cNvCxnSpPr>
          <p:nvPr/>
        </p:nvCxnSpPr>
        <p:spPr>
          <a:xfrm>
            <a:off x="3632199" y="3415668"/>
            <a:ext cx="1238160"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CB86F76-16E8-D444-91DC-CE80CCF55F35}"/>
              </a:ext>
            </a:extLst>
          </p:cNvPr>
          <p:cNvCxnSpPr>
            <a:stCxn id="17" idx="6"/>
            <a:endCxn id="48" idx="2"/>
          </p:cNvCxnSpPr>
          <p:nvPr/>
        </p:nvCxnSpPr>
        <p:spPr>
          <a:xfrm>
            <a:off x="3632199" y="3415668"/>
            <a:ext cx="1250858" cy="1671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1E890D8-0CA8-F643-BFE1-877183E154ED}"/>
              </a:ext>
            </a:extLst>
          </p:cNvPr>
          <p:cNvCxnSpPr>
            <a:stCxn id="20" idx="6"/>
            <a:endCxn id="39" idx="2"/>
          </p:cNvCxnSpPr>
          <p:nvPr/>
        </p:nvCxnSpPr>
        <p:spPr>
          <a:xfrm flipV="1">
            <a:off x="3632198" y="2099586"/>
            <a:ext cx="1228742" cy="174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AA1B0A2-59DC-CF4D-A6A7-0ACF45F4E78C}"/>
              </a:ext>
            </a:extLst>
          </p:cNvPr>
          <p:cNvCxnSpPr>
            <a:stCxn id="20" idx="6"/>
            <a:endCxn id="40" idx="2"/>
          </p:cNvCxnSpPr>
          <p:nvPr/>
        </p:nvCxnSpPr>
        <p:spPr>
          <a:xfrm flipV="1">
            <a:off x="3632198" y="2530257"/>
            <a:ext cx="1228741"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74903DF-A612-9B48-AA52-63163D1AA93A}"/>
              </a:ext>
            </a:extLst>
          </p:cNvPr>
          <p:cNvCxnSpPr>
            <a:stCxn id="20" idx="6"/>
            <a:endCxn id="41" idx="2"/>
          </p:cNvCxnSpPr>
          <p:nvPr/>
        </p:nvCxnSpPr>
        <p:spPr>
          <a:xfrm flipV="1">
            <a:off x="3632198" y="2955211"/>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44B8D8-812C-E64E-85F5-56F0AAB479CA}"/>
              </a:ext>
            </a:extLst>
          </p:cNvPr>
          <p:cNvCxnSpPr>
            <a:stCxn id="20" idx="6"/>
            <a:endCxn id="42" idx="2"/>
          </p:cNvCxnSpPr>
          <p:nvPr/>
        </p:nvCxnSpPr>
        <p:spPr>
          <a:xfrm flipV="1">
            <a:off x="3632198" y="3380165"/>
            <a:ext cx="1228740"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0A09DFE-2910-CE4B-B881-563B0A6E7622}"/>
              </a:ext>
            </a:extLst>
          </p:cNvPr>
          <p:cNvCxnSpPr>
            <a:stCxn id="20" idx="6"/>
            <a:endCxn id="43" idx="2"/>
          </p:cNvCxnSpPr>
          <p:nvPr/>
        </p:nvCxnSpPr>
        <p:spPr>
          <a:xfrm flipV="1">
            <a:off x="3632198" y="3805119"/>
            <a:ext cx="1228738"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14D5B1-6F5D-9A41-ABC2-D0A8ED801311}"/>
              </a:ext>
            </a:extLst>
          </p:cNvPr>
          <p:cNvCxnSpPr>
            <a:stCxn id="20" idx="6"/>
            <a:endCxn id="46" idx="2"/>
          </p:cNvCxnSpPr>
          <p:nvPr/>
        </p:nvCxnSpPr>
        <p:spPr>
          <a:xfrm>
            <a:off x="3632198" y="3840622"/>
            <a:ext cx="1238161" cy="396448"/>
          </a:xfrm>
          <a:prstGeom prst="straightConnector1">
            <a:avLst/>
          </a:prstGeom>
          <a:ln w="6032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2F327E0-01C8-5940-AC46-AF2057A55E3A}"/>
              </a:ext>
            </a:extLst>
          </p:cNvPr>
          <p:cNvCxnSpPr>
            <a:stCxn id="20" idx="6"/>
            <a:endCxn id="47" idx="2"/>
          </p:cNvCxnSpPr>
          <p:nvPr/>
        </p:nvCxnSpPr>
        <p:spPr>
          <a:xfrm>
            <a:off x="3632198" y="3840622"/>
            <a:ext cx="1238161"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181E5F7-6F26-1543-AC1A-E87CB5CE66D1}"/>
              </a:ext>
            </a:extLst>
          </p:cNvPr>
          <p:cNvCxnSpPr>
            <a:stCxn id="20" idx="6"/>
            <a:endCxn id="48" idx="2"/>
          </p:cNvCxnSpPr>
          <p:nvPr/>
        </p:nvCxnSpPr>
        <p:spPr>
          <a:xfrm>
            <a:off x="3632198" y="3840622"/>
            <a:ext cx="1250859"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86B23B2-25AB-E34C-B77A-10106B1A48CF}"/>
              </a:ext>
            </a:extLst>
          </p:cNvPr>
          <p:cNvCxnSpPr>
            <a:stCxn id="24" idx="6"/>
            <a:endCxn id="39" idx="2"/>
          </p:cNvCxnSpPr>
          <p:nvPr/>
        </p:nvCxnSpPr>
        <p:spPr>
          <a:xfrm flipV="1">
            <a:off x="3632198" y="2099586"/>
            <a:ext cx="1228742" cy="2165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E7DDAE7-4E69-1947-8C4B-4CD91C6B98C5}"/>
              </a:ext>
            </a:extLst>
          </p:cNvPr>
          <p:cNvCxnSpPr>
            <a:stCxn id="24" idx="6"/>
            <a:endCxn id="40" idx="2"/>
          </p:cNvCxnSpPr>
          <p:nvPr/>
        </p:nvCxnSpPr>
        <p:spPr>
          <a:xfrm flipV="1">
            <a:off x="3632198" y="2530257"/>
            <a:ext cx="1228741"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9EFC5DC-DF1B-2547-9BAA-3C8D5405EBAA}"/>
              </a:ext>
            </a:extLst>
          </p:cNvPr>
          <p:cNvCxnSpPr>
            <a:stCxn id="24" idx="6"/>
            <a:endCxn id="41" idx="2"/>
          </p:cNvCxnSpPr>
          <p:nvPr/>
        </p:nvCxnSpPr>
        <p:spPr>
          <a:xfrm flipV="1">
            <a:off x="3632198" y="2955211"/>
            <a:ext cx="1228740"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0B7294C-7E84-A448-A6C6-4E5E66D92573}"/>
              </a:ext>
            </a:extLst>
          </p:cNvPr>
          <p:cNvCxnSpPr>
            <a:stCxn id="24" idx="6"/>
            <a:endCxn id="42" idx="2"/>
          </p:cNvCxnSpPr>
          <p:nvPr/>
        </p:nvCxnSpPr>
        <p:spPr>
          <a:xfrm flipV="1">
            <a:off x="3632198" y="3380165"/>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814BEBC-051F-FF4E-88EF-5156E64FDB59}"/>
              </a:ext>
            </a:extLst>
          </p:cNvPr>
          <p:cNvCxnSpPr>
            <a:stCxn id="24" idx="6"/>
            <a:endCxn id="43" idx="2"/>
          </p:cNvCxnSpPr>
          <p:nvPr/>
        </p:nvCxnSpPr>
        <p:spPr>
          <a:xfrm flipV="1">
            <a:off x="3632198" y="3805119"/>
            <a:ext cx="1228738"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895A165-F03D-3841-9548-4C25B819BC69}"/>
              </a:ext>
            </a:extLst>
          </p:cNvPr>
          <p:cNvCxnSpPr>
            <a:stCxn id="24" idx="6"/>
            <a:endCxn id="46" idx="2"/>
          </p:cNvCxnSpPr>
          <p:nvPr/>
        </p:nvCxnSpPr>
        <p:spPr>
          <a:xfrm flipV="1">
            <a:off x="3632198" y="4237070"/>
            <a:ext cx="1238161"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C633720-9E11-D64C-9151-AA7B02FA8D06}"/>
              </a:ext>
            </a:extLst>
          </p:cNvPr>
          <p:cNvCxnSpPr>
            <a:stCxn id="24" idx="6"/>
            <a:endCxn id="47" idx="2"/>
          </p:cNvCxnSpPr>
          <p:nvPr/>
        </p:nvCxnSpPr>
        <p:spPr>
          <a:xfrm>
            <a:off x="3632198" y="4265576"/>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57E81C4-59A3-3B49-9781-BFAE8DC95F96}"/>
              </a:ext>
            </a:extLst>
          </p:cNvPr>
          <p:cNvCxnSpPr>
            <a:cxnSpLocks/>
            <a:stCxn id="24" idx="6"/>
            <a:endCxn id="48" idx="2"/>
          </p:cNvCxnSpPr>
          <p:nvPr/>
        </p:nvCxnSpPr>
        <p:spPr>
          <a:xfrm>
            <a:off x="3632198" y="4265576"/>
            <a:ext cx="1250859"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731A3D-47F8-364E-838F-CF3D6FDB4C1F}"/>
              </a:ext>
            </a:extLst>
          </p:cNvPr>
          <p:cNvCxnSpPr>
            <a:stCxn id="25" idx="6"/>
            <a:endCxn id="39" idx="2"/>
          </p:cNvCxnSpPr>
          <p:nvPr/>
        </p:nvCxnSpPr>
        <p:spPr>
          <a:xfrm flipV="1">
            <a:off x="3644896" y="2099586"/>
            <a:ext cx="1216044" cy="2590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D52E59F-25AA-6F49-871A-212B6DB55C8F}"/>
              </a:ext>
            </a:extLst>
          </p:cNvPr>
          <p:cNvCxnSpPr>
            <a:stCxn id="25" idx="6"/>
            <a:endCxn id="40" idx="2"/>
          </p:cNvCxnSpPr>
          <p:nvPr/>
        </p:nvCxnSpPr>
        <p:spPr>
          <a:xfrm flipV="1">
            <a:off x="3644896" y="2530257"/>
            <a:ext cx="1216043" cy="2160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C0AD923-0918-8A43-A39E-0E6E3CC35B4E}"/>
              </a:ext>
            </a:extLst>
          </p:cNvPr>
          <p:cNvCxnSpPr>
            <a:stCxn id="25" idx="6"/>
            <a:endCxn id="41" idx="2"/>
          </p:cNvCxnSpPr>
          <p:nvPr/>
        </p:nvCxnSpPr>
        <p:spPr>
          <a:xfrm flipV="1">
            <a:off x="3644896" y="2955211"/>
            <a:ext cx="1216042"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1DA790B-DB06-E544-BCFA-E630275AA046}"/>
              </a:ext>
            </a:extLst>
          </p:cNvPr>
          <p:cNvCxnSpPr>
            <a:stCxn id="25" idx="5"/>
            <a:endCxn id="42" idx="2"/>
          </p:cNvCxnSpPr>
          <p:nvPr/>
        </p:nvCxnSpPr>
        <p:spPr>
          <a:xfrm flipV="1">
            <a:off x="3591902" y="3380165"/>
            <a:ext cx="1269036" cy="1431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F3E392F-4C67-C847-B45B-FCF79CE6B9B9}"/>
              </a:ext>
            </a:extLst>
          </p:cNvPr>
          <p:cNvCxnSpPr>
            <a:stCxn id="25" idx="6"/>
            <a:endCxn id="43" idx="2"/>
          </p:cNvCxnSpPr>
          <p:nvPr/>
        </p:nvCxnSpPr>
        <p:spPr>
          <a:xfrm flipV="1">
            <a:off x="3644896" y="3805119"/>
            <a:ext cx="12160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87DBC39-86BD-C649-B42B-0EF7851F9986}"/>
              </a:ext>
            </a:extLst>
          </p:cNvPr>
          <p:cNvCxnSpPr>
            <a:stCxn id="25" idx="6"/>
            <a:endCxn id="46" idx="1"/>
          </p:cNvCxnSpPr>
          <p:nvPr/>
        </p:nvCxnSpPr>
        <p:spPr>
          <a:xfrm flipV="1">
            <a:off x="3644896" y="4115837"/>
            <a:ext cx="1278457" cy="57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AC2BE90-B06F-E24C-A3CF-91491826BADA}"/>
              </a:ext>
            </a:extLst>
          </p:cNvPr>
          <p:cNvCxnSpPr>
            <a:stCxn id="25" idx="6"/>
            <a:endCxn id="47" idx="2"/>
          </p:cNvCxnSpPr>
          <p:nvPr/>
        </p:nvCxnSpPr>
        <p:spPr>
          <a:xfrm flipV="1">
            <a:off x="3644896" y="4662024"/>
            <a:ext cx="1225463"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9A1E46A8-B436-A042-9DA8-F21D24C67B27}"/>
              </a:ext>
            </a:extLst>
          </p:cNvPr>
          <p:cNvCxnSpPr>
            <a:stCxn id="25" idx="6"/>
            <a:endCxn id="48" idx="2"/>
          </p:cNvCxnSpPr>
          <p:nvPr/>
        </p:nvCxnSpPr>
        <p:spPr>
          <a:xfrm>
            <a:off x="3644896" y="4690530"/>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C2B0101-AB75-F84E-A7B5-4C0115800FE5}"/>
              </a:ext>
            </a:extLst>
          </p:cNvPr>
          <p:cNvCxnSpPr>
            <a:stCxn id="49" idx="6"/>
            <a:endCxn id="31" idx="2"/>
          </p:cNvCxnSpPr>
          <p:nvPr/>
        </p:nvCxnSpPr>
        <p:spPr>
          <a:xfrm>
            <a:off x="6788697" y="2099586"/>
            <a:ext cx="1115582" cy="976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D84C840-19D8-F04D-A191-392723AC9ADE}"/>
              </a:ext>
            </a:extLst>
          </p:cNvPr>
          <p:cNvCxnSpPr>
            <a:stCxn id="49" idx="6"/>
            <a:endCxn id="32" idx="2"/>
          </p:cNvCxnSpPr>
          <p:nvPr/>
        </p:nvCxnSpPr>
        <p:spPr>
          <a:xfrm>
            <a:off x="6788697" y="2099586"/>
            <a:ext cx="1115581" cy="140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12E30-366F-DB4C-A5D4-DC6421792EB8}"/>
              </a:ext>
            </a:extLst>
          </p:cNvPr>
          <p:cNvCxnSpPr>
            <a:stCxn id="49" idx="6"/>
            <a:endCxn id="33" idx="2"/>
          </p:cNvCxnSpPr>
          <p:nvPr/>
        </p:nvCxnSpPr>
        <p:spPr>
          <a:xfrm>
            <a:off x="6788697" y="2099586"/>
            <a:ext cx="1115581" cy="182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A23645A-8650-114E-B570-48ED07411642}"/>
              </a:ext>
            </a:extLst>
          </p:cNvPr>
          <p:cNvCxnSpPr>
            <a:stCxn id="49" idx="6"/>
            <a:endCxn id="34" idx="2"/>
          </p:cNvCxnSpPr>
          <p:nvPr/>
        </p:nvCxnSpPr>
        <p:spPr>
          <a:xfrm>
            <a:off x="6788697" y="2099586"/>
            <a:ext cx="1128279" cy="225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1F96E14-452B-C045-BAD8-1123FD44F804}"/>
              </a:ext>
            </a:extLst>
          </p:cNvPr>
          <p:cNvCxnSpPr>
            <a:stCxn id="50" idx="6"/>
            <a:endCxn id="31" idx="2"/>
          </p:cNvCxnSpPr>
          <p:nvPr/>
        </p:nvCxnSpPr>
        <p:spPr>
          <a:xfrm>
            <a:off x="6788696" y="2530257"/>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A40CBDB-2FB3-344C-A76E-CCB939770513}"/>
              </a:ext>
            </a:extLst>
          </p:cNvPr>
          <p:cNvCxnSpPr>
            <a:stCxn id="50" idx="6"/>
            <a:endCxn id="32" idx="2"/>
          </p:cNvCxnSpPr>
          <p:nvPr/>
        </p:nvCxnSpPr>
        <p:spPr>
          <a:xfrm>
            <a:off x="6788696" y="2530257"/>
            <a:ext cx="1115582"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B1ECBE1-97C9-734C-AAA7-BABA027D2820}"/>
              </a:ext>
            </a:extLst>
          </p:cNvPr>
          <p:cNvCxnSpPr>
            <a:stCxn id="50" idx="6"/>
            <a:endCxn id="33" idx="2"/>
          </p:cNvCxnSpPr>
          <p:nvPr/>
        </p:nvCxnSpPr>
        <p:spPr>
          <a:xfrm>
            <a:off x="6788696" y="2530257"/>
            <a:ext cx="1115582"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05BFDE3-E0E2-654C-85E5-C9E94B10572C}"/>
              </a:ext>
            </a:extLst>
          </p:cNvPr>
          <p:cNvCxnSpPr>
            <a:stCxn id="50" idx="6"/>
            <a:endCxn id="34" idx="2"/>
          </p:cNvCxnSpPr>
          <p:nvPr/>
        </p:nvCxnSpPr>
        <p:spPr>
          <a:xfrm>
            <a:off x="6788696" y="2530257"/>
            <a:ext cx="1128280" cy="182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85CD6C8-C622-324B-A471-30198435D401}"/>
              </a:ext>
            </a:extLst>
          </p:cNvPr>
          <p:cNvCxnSpPr>
            <a:stCxn id="51" idx="6"/>
            <a:endCxn id="31" idx="2"/>
          </p:cNvCxnSpPr>
          <p:nvPr/>
        </p:nvCxnSpPr>
        <p:spPr>
          <a:xfrm>
            <a:off x="6788695" y="2955211"/>
            <a:ext cx="1115584"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B74EF59-1CC6-E548-B42C-CA418EFA81A2}"/>
              </a:ext>
            </a:extLst>
          </p:cNvPr>
          <p:cNvCxnSpPr>
            <a:stCxn id="51" idx="6"/>
            <a:endCxn id="32" idx="2"/>
          </p:cNvCxnSpPr>
          <p:nvPr/>
        </p:nvCxnSpPr>
        <p:spPr>
          <a:xfrm>
            <a:off x="6788695" y="2955211"/>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B47475D-37E6-AF4A-BF2A-DD312EDE854C}"/>
              </a:ext>
            </a:extLst>
          </p:cNvPr>
          <p:cNvCxnSpPr>
            <a:stCxn id="51" idx="6"/>
            <a:endCxn id="33" idx="2"/>
          </p:cNvCxnSpPr>
          <p:nvPr/>
        </p:nvCxnSpPr>
        <p:spPr>
          <a:xfrm>
            <a:off x="6788695" y="2955211"/>
            <a:ext cx="1115583"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8A2BDE3E-C5E2-954F-B949-47FA11089DB0}"/>
              </a:ext>
            </a:extLst>
          </p:cNvPr>
          <p:cNvCxnSpPr>
            <a:cxnSpLocks/>
            <a:stCxn id="51" idx="6"/>
            <a:endCxn id="34" idx="2"/>
          </p:cNvCxnSpPr>
          <p:nvPr/>
        </p:nvCxnSpPr>
        <p:spPr>
          <a:xfrm>
            <a:off x="6788695" y="2955211"/>
            <a:ext cx="1128281"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EABC38-2294-B54B-88BD-75593F404822}"/>
              </a:ext>
            </a:extLst>
          </p:cNvPr>
          <p:cNvCxnSpPr>
            <a:stCxn id="52" idx="6"/>
            <a:endCxn id="31" idx="2"/>
          </p:cNvCxnSpPr>
          <p:nvPr/>
        </p:nvCxnSpPr>
        <p:spPr>
          <a:xfrm flipV="1">
            <a:off x="6788695" y="3075937"/>
            <a:ext cx="1115584"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DFBDE65-8D1E-B940-97EC-324BC90A5B61}"/>
              </a:ext>
            </a:extLst>
          </p:cNvPr>
          <p:cNvCxnSpPr>
            <a:stCxn id="52" idx="6"/>
            <a:endCxn id="32" idx="2"/>
          </p:cNvCxnSpPr>
          <p:nvPr/>
        </p:nvCxnSpPr>
        <p:spPr>
          <a:xfrm>
            <a:off x="6788695" y="3380165"/>
            <a:ext cx="1115583"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AB85876-1A60-E445-8A61-E961E583B64B}"/>
              </a:ext>
            </a:extLst>
          </p:cNvPr>
          <p:cNvCxnSpPr>
            <a:stCxn id="52" idx="6"/>
            <a:endCxn id="33" idx="2"/>
          </p:cNvCxnSpPr>
          <p:nvPr/>
        </p:nvCxnSpPr>
        <p:spPr>
          <a:xfrm>
            <a:off x="6788695" y="3380165"/>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1F16253-6A83-034B-A8A0-3709BEC2B3EC}"/>
              </a:ext>
            </a:extLst>
          </p:cNvPr>
          <p:cNvCxnSpPr>
            <a:stCxn id="52" idx="6"/>
            <a:endCxn id="34" idx="2"/>
          </p:cNvCxnSpPr>
          <p:nvPr/>
        </p:nvCxnSpPr>
        <p:spPr>
          <a:xfrm>
            <a:off x="6788695" y="3380165"/>
            <a:ext cx="1128281"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7666807-C13B-6045-BB3C-319564C86985}"/>
              </a:ext>
            </a:extLst>
          </p:cNvPr>
          <p:cNvCxnSpPr>
            <a:stCxn id="53" idx="6"/>
            <a:endCxn id="31" idx="2"/>
          </p:cNvCxnSpPr>
          <p:nvPr/>
        </p:nvCxnSpPr>
        <p:spPr>
          <a:xfrm flipV="1">
            <a:off x="6788693" y="3075937"/>
            <a:ext cx="1115586" cy="72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9910414-EBA8-E94A-8BC4-3ED096BC4444}"/>
              </a:ext>
            </a:extLst>
          </p:cNvPr>
          <p:cNvCxnSpPr>
            <a:stCxn id="53" idx="6"/>
            <a:endCxn id="32" idx="2"/>
          </p:cNvCxnSpPr>
          <p:nvPr/>
        </p:nvCxnSpPr>
        <p:spPr>
          <a:xfrm flipV="1">
            <a:off x="6788693" y="3500891"/>
            <a:ext cx="1115585"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D3CCE7E-D67C-4348-A8DF-1D8D0596B6AC}"/>
              </a:ext>
            </a:extLst>
          </p:cNvPr>
          <p:cNvCxnSpPr>
            <a:stCxn id="53" idx="6"/>
            <a:endCxn id="33" idx="2"/>
          </p:cNvCxnSpPr>
          <p:nvPr/>
        </p:nvCxnSpPr>
        <p:spPr>
          <a:xfrm>
            <a:off x="6788693" y="3805119"/>
            <a:ext cx="1115585" cy="120726"/>
          </a:xfrm>
          <a:prstGeom prst="straightConnector1">
            <a:avLst/>
          </a:prstGeom>
          <a:ln w="5397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40688D5-DE51-BB4C-BA99-42DC0D1D8AD1}"/>
              </a:ext>
            </a:extLst>
          </p:cNvPr>
          <p:cNvCxnSpPr>
            <a:stCxn id="53" idx="6"/>
            <a:endCxn id="34" idx="2"/>
          </p:cNvCxnSpPr>
          <p:nvPr/>
        </p:nvCxnSpPr>
        <p:spPr>
          <a:xfrm>
            <a:off x="6788693" y="3805119"/>
            <a:ext cx="11282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298CFF8-E702-4A46-B7F3-3B203E1527B2}"/>
              </a:ext>
            </a:extLst>
          </p:cNvPr>
          <p:cNvCxnSpPr>
            <a:stCxn id="54" idx="6"/>
            <a:endCxn id="31" idx="2"/>
          </p:cNvCxnSpPr>
          <p:nvPr/>
        </p:nvCxnSpPr>
        <p:spPr>
          <a:xfrm flipV="1">
            <a:off x="6798116" y="3075937"/>
            <a:ext cx="1106163"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41A0D15-AC64-AF44-8BBB-AF53E73FE8C8}"/>
              </a:ext>
            </a:extLst>
          </p:cNvPr>
          <p:cNvCxnSpPr>
            <a:stCxn id="54" idx="6"/>
            <a:endCxn id="32" idx="2"/>
          </p:cNvCxnSpPr>
          <p:nvPr/>
        </p:nvCxnSpPr>
        <p:spPr>
          <a:xfrm flipV="1">
            <a:off x="6798116" y="3500891"/>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FFD690D-21C1-3542-B0C9-EAB6E318F0C6}"/>
              </a:ext>
            </a:extLst>
          </p:cNvPr>
          <p:cNvCxnSpPr>
            <a:stCxn id="54" idx="6"/>
            <a:endCxn id="33" idx="2"/>
          </p:cNvCxnSpPr>
          <p:nvPr/>
        </p:nvCxnSpPr>
        <p:spPr>
          <a:xfrm flipV="1">
            <a:off x="6798116" y="3925845"/>
            <a:ext cx="1106162"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C062293-0B5D-D148-9441-3236E0E99152}"/>
              </a:ext>
            </a:extLst>
          </p:cNvPr>
          <p:cNvCxnSpPr>
            <a:stCxn id="54" idx="6"/>
            <a:endCxn id="34" idx="2"/>
          </p:cNvCxnSpPr>
          <p:nvPr/>
        </p:nvCxnSpPr>
        <p:spPr>
          <a:xfrm>
            <a:off x="6798116" y="4237070"/>
            <a:ext cx="1118860" cy="11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5F6C1AC5-46DC-8E4B-B38B-DE1838C50603}"/>
              </a:ext>
            </a:extLst>
          </p:cNvPr>
          <p:cNvCxnSpPr>
            <a:stCxn id="55" idx="6"/>
            <a:endCxn id="31" idx="2"/>
          </p:cNvCxnSpPr>
          <p:nvPr/>
        </p:nvCxnSpPr>
        <p:spPr>
          <a:xfrm flipV="1">
            <a:off x="6798116" y="3075937"/>
            <a:ext cx="1106163"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50119F00-BB3B-404A-957B-336EDF37A72C}"/>
              </a:ext>
            </a:extLst>
          </p:cNvPr>
          <p:cNvCxnSpPr>
            <a:stCxn id="55" idx="6"/>
            <a:endCxn id="32" idx="2"/>
          </p:cNvCxnSpPr>
          <p:nvPr/>
        </p:nvCxnSpPr>
        <p:spPr>
          <a:xfrm flipV="1">
            <a:off x="6798116" y="3500891"/>
            <a:ext cx="1106162"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3B55B7C-1ED5-2844-8BF0-DA3ED25B16BF}"/>
              </a:ext>
            </a:extLst>
          </p:cNvPr>
          <p:cNvCxnSpPr>
            <a:stCxn id="55" idx="6"/>
            <a:endCxn id="33" idx="2"/>
          </p:cNvCxnSpPr>
          <p:nvPr/>
        </p:nvCxnSpPr>
        <p:spPr>
          <a:xfrm flipV="1">
            <a:off x="6798116" y="3925845"/>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B8CF37A-7E6E-E54D-B494-B6CE21DFAFE6}"/>
              </a:ext>
            </a:extLst>
          </p:cNvPr>
          <p:cNvCxnSpPr>
            <a:stCxn id="55" idx="6"/>
            <a:endCxn id="34" idx="2"/>
          </p:cNvCxnSpPr>
          <p:nvPr/>
        </p:nvCxnSpPr>
        <p:spPr>
          <a:xfrm flipV="1">
            <a:off x="6798116" y="4350799"/>
            <a:ext cx="1118860"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B6C87B23-3213-3745-BEC2-A3FEBA3D68F8}"/>
              </a:ext>
            </a:extLst>
          </p:cNvPr>
          <p:cNvCxnSpPr>
            <a:stCxn id="56" idx="6"/>
            <a:endCxn id="31" idx="2"/>
          </p:cNvCxnSpPr>
          <p:nvPr/>
        </p:nvCxnSpPr>
        <p:spPr>
          <a:xfrm flipV="1">
            <a:off x="6810814" y="3075937"/>
            <a:ext cx="1093465" cy="201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9CB08A5E-A2BD-FF4F-9C05-9E02C7050934}"/>
              </a:ext>
            </a:extLst>
          </p:cNvPr>
          <p:cNvCxnSpPr>
            <a:stCxn id="56" idx="6"/>
            <a:endCxn id="32" idx="2"/>
          </p:cNvCxnSpPr>
          <p:nvPr/>
        </p:nvCxnSpPr>
        <p:spPr>
          <a:xfrm flipV="1">
            <a:off x="6810814" y="3500891"/>
            <a:ext cx="1093464"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3C95FCEA-5D1B-074A-AFE3-83FB94E852C0}"/>
              </a:ext>
            </a:extLst>
          </p:cNvPr>
          <p:cNvCxnSpPr>
            <a:stCxn id="56" idx="6"/>
            <a:endCxn id="33" idx="2"/>
          </p:cNvCxnSpPr>
          <p:nvPr/>
        </p:nvCxnSpPr>
        <p:spPr>
          <a:xfrm flipV="1">
            <a:off x="6810814" y="3925845"/>
            <a:ext cx="1093464"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0487A8F-7E1B-2B45-A97E-FE6795AABD60}"/>
              </a:ext>
            </a:extLst>
          </p:cNvPr>
          <p:cNvCxnSpPr>
            <a:cxnSpLocks/>
            <a:stCxn id="56" idx="6"/>
            <a:endCxn id="34" idx="2"/>
          </p:cNvCxnSpPr>
          <p:nvPr/>
        </p:nvCxnSpPr>
        <p:spPr>
          <a:xfrm flipV="1">
            <a:off x="6810814" y="4350799"/>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A19C0BF5-EC68-F943-8EF9-6D4007195F5A}"/>
              </a:ext>
            </a:extLst>
          </p:cNvPr>
          <p:cNvCxnSpPr>
            <a:stCxn id="39" idx="6"/>
            <a:endCxn id="49" idx="2"/>
          </p:cNvCxnSpPr>
          <p:nvPr/>
        </p:nvCxnSpPr>
        <p:spPr>
          <a:xfrm>
            <a:off x="5222805" y="2099586"/>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06B7BE-1BE2-6D48-8F6E-31C7A2B3CD50}"/>
              </a:ext>
            </a:extLst>
          </p:cNvPr>
          <p:cNvCxnSpPr>
            <a:stCxn id="39" idx="6"/>
            <a:endCxn id="50" idx="2"/>
          </p:cNvCxnSpPr>
          <p:nvPr/>
        </p:nvCxnSpPr>
        <p:spPr>
          <a:xfrm>
            <a:off x="5222805" y="2099586"/>
            <a:ext cx="1204026"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20BE46F-5F0D-094B-86A1-D1E8C4D1FD93}"/>
              </a:ext>
            </a:extLst>
          </p:cNvPr>
          <p:cNvCxnSpPr>
            <a:stCxn id="39" idx="6"/>
            <a:endCxn id="51" idx="2"/>
          </p:cNvCxnSpPr>
          <p:nvPr/>
        </p:nvCxnSpPr>
        <p:spPr>
          <a:xfrm>
            <a:off x="5222805" y="2099586"/>
            <a:ext cx="1204025"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FF9FF5D8-21CE-1741-8394-25F7ACC5A813}"/>
              </a:ext>
            </a:extLst>
          </p:cNvPr>
          <p:cNvCxnSpPr>
            <a:stCxn id="39" idx="6"/>
            <a:endCxn id="52" idx="2"/>
          </p:cNvCxnSpPr>
          <p:nvPr/>
        </p:nvCxnSpPr>
        <p:spPr>
          <a:xfrm>
            <a:off x="5222805" y="2099586"/>
            <a:ext cx="1204025"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CB9E58C-454E-F644-B70E-457E1DC474A5}"/>
              </a:ext>
            </a:extLst>
          </p:cNvPr>
          <p:cNvCxnSpPr>
            <a:stCxn id="39" idx="6"/>
            <a:endCxn id="53" idx="2"/>
          </p:cNvCxnSpPr>
          <p:nvPr/>
        </p:nvCxnSpPr>
        <p:spPr>
          <a:xfrm>
            <a:off x="5222805" y="2099586"/>
            <a:ext cx="1204023"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D62DC249-4C38-1242-9A81-D7D208D35FE8}"/>
              </a:ext>
            </a:extLst>
          </p:cNvPr>
          <p:cNvCxnSpPr>
            <a:stCxn id="39" idx="6"/>
            <a:endCxn id="54" idx="2"/>
          </p:cNvCxnSpPr>
          <p:nvPr/>
        </p:nvCxnSpPr>
        <p:spPr>
          <a:xfrm>
            <a:off x="5222805" y="2099586"/>
            <a:ext cx="1213446"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1045192-0FB1-204F-9C14-40C922157610}"/>
              </a:ext>
            </a:extLst>
          </p:cNvPr>
          <p:cNvCxnSpPr>
            <a:stCxn id="39" idx="6"/>
            <a:endCxn id="55" idx="2"/>
          </p:cNvCxnSpPr>
          <p:nvPr/>
        </p:nvCxnSpPr>
        <p:spPr>
          <a:xfrm>
            <a:off x="5222805" y="2099586"/>
            <a:ext cx="1213446"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CC75CEF-EE9F-B249-A5CC-B423489D9B59}"/>
              </a:ext>
            </a:extLst>
          </p:cNvPr>
          <p:cNvCxnSpPr>
            <a:stCxn id="39" idx="6"/>
            <a:endCxn id="56" idx="2"/>
          </p:cNvCxnSpPr>
          <p:nvPr/>
        </p:nvCxnSpPr>
        <p:spPr>
          <a:xfrm>
            <a:off x="5222805" y="2099586"/>
            <a:ext cx="1226144"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8BE71252-E111-FD41-AE03-C8E9045C61EC}"/>
              </a:ext>
            </a:extLst>
          </p:cNvPr>
          <p:cNvCxnSpPr>
            <a:stCxn id="40" idx="6"/>
            <a:endCxn id="49" idx="2"/>
          </p:cNvCxnSpPr>
          <p:nvPr/>
        </p:nvCxnSpPr>
        <p:spPr>
          <a:xfrm flipV="1">
            <a:off x="5222804" y="2099586"/>
            <a:ext cx="1204028"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595F112-1701-DF4C-BFA3-87794E89CEC5}"/>
              </a:ext>
            </a:extLst>
          </p:cNvPr>
          <p:cNvCxnSpPr>
            <a:stCxn id="40" idx="6"/>
            <a:endCxn id="50" idx="2"/>
          </p:cNvCxnSpPr>
          <p:nvPr/>
        </p:nvCxnSpPr>
        <p:spPr>
          <a:xfrm>
            <a:off x="5222804" y="2530257"/>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F84D63B-7C3E-8F42-BCE5-C50B5A4816E7}"/>
              </a:ext>
            </a:extLst>
          </p:cNvPr>
          <p:cNvCxnSpPr>
            <a:stCxn id="40" idx="6"/>
            <a:endCxn id="51" idx="2"/>
          </p:cNvCxnSpPr>
          <p:nvPr/>
        </p:nvCxnSpPr>
        <p:spPr>
          <a:xfrm>
            <a:off x="5222804" y="2530257"/>
            <a:ext cx="1204026"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45F3702-2FBF-E44E-B8AC-D48D4E893413}"/>
              </a:ext>
            </a:extLst>
          </p:cNvPr>
          <p:cNvCxnSpPr>
            <a:stCxn id="40" idx="6"/>
            <a:endCxn id="52" idx="2"/>
          </p:cNvCxnSpPr>
          <p:nvPr/>
        </p:nvCxnSpPr>
        <p:spPr>
          <a:xfrm>
            <a:off x="5222804" y="2530257"/>
            <a:ext cx="1204026"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E60846F7-73B3-1E43-BE84-98B4D8D95E39}"/>
              </a:ext>
            </a:extLst>
          </p:cNvPr>
          <p:cNvCxnSpPr>
            <a:stCxn id="40" idx="6"/>
            <a:endCxn id="53" idx="2"/>
          </p:cNvCxnSpPr>
          <p:nvPr/>
        </p:nvCxnSpPr>
        <p:spPr>
          <a:xfrm>
            <a:off x="5222804" y="2530257"/>
            <a:ext cx="1204024"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CDB37BA9-92E0-8B40-AE94-D5F3DDA798CB}"/>
              </a:ext>
            </a:extLst>
          </p:cNvPr>
          <p:cNvCxnSpPr>
            <a:stCxn id="40" idx="6"/>
            <a:endCxn id="54" idx="2"/>
          </p:cNvCxnSpPr>
          <p:nvPr/>
        </p:nvCxnSpPr>
        <p:spPr>
          <a:xfrm>
            <a:off x="5222804" y="2530257"/>
            <a:ext cx="121344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2C447316-682B-714E-97BD-F211A15DA33F}"/>
              </a:ext>
            </a:extLst>
          </p:cNvPr>
          <p:cNvCxnSpPr>
            <a:stCxn id="40" idx="6"/>
            <a:endCxn id="55" idx="2"/>
          </p:cNvCxnSpPr>
          <p:nvPr/>
        </p:nvCxnSpPr>
        <p:spPr>
          <a:xfrm>
            <a:off x="5222804" y="2530257"/>
            <a:ext cx="121344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1DEE769-F92A-7449-887F-F8E3B112C5BC}"/>
              </a:ext>
            </a:extLst>
          </p:cNvPr>
          <p:cNvCxnSpPr>
            <a:stCxn id="40" idx="6"/>
            <a:endCxn id="56" idx="2"/>
          </p:cNvCxnSpPr>
          <p:nvPr/>
        </p:nvCxnSpPr>
        <p:spPr>
          <a:xfrm>
            <a:off x="5222804" y="2530257"/>
            <a:ext cx="1226145"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D11FA3EB-E5F6-554E-9F90-45A86C95C0DC}"/>
              </a:ext>
            </a:extLst>
          </p:cNvPr>
          <p:cNvCxnSpPr>
            <a:stCxn id="41" idx="6"/>
            <a:endCxn id="49" idx="2"/>
          </p:cNvCxnSpPr>
          <p:nvPr/>
        </p:nvCxnSpPr>
        <p:spPr>
          <a:xfrm flipV="1">
            <a:off x="5222803" y="2099586"/>
            <a:ext cx="1204029"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828F575-196C-0E4B-B047-3C37DE4E5F1A}"/>
              </a:ext>
            </a:extLst>
          </p:cNvPr>
          <p:cNvCxnSpPr>
            <a:stCxn id="41" idx="6"/>
            <a:endCxn id="50" idx="2"/>
          </p:cNvCxnSpPr>
          <p:nvPr/>
        </p:nvCxnSpPr>
        <p:spPr>
          <a:xfrm flipV="1">
            <a:off x="5222803" y="2530257"/>
            <a:ext cx="1204028"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C1B455E-7BDE-7647-BFE7-8D562F2CD684}"/>
              </a:ext>
            </a:extLst>
          </p:cNvPr>
          <p:cNvCxnSpPr>
            <a:stCxn id="41" idx="6"/>
            <a:endCxn id="51" idx="2"/>
          </p:cNvCxnSpPr>
          <p:nvPr/>
        </p:nvCxnSpPr>
        <p:spPr>
          <a:xfrm>
            <a:off x="5222803" y="2955211"/>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5230A32-C731-2842-96AF-658D30E7D161}"/>
              </a:ext>
            </a:extLst>
          </p:cNvPr>
          <p:cNvCxnSpPr>
            <a:stCxn id="41" idx="6"/>
            <a:endCxn id="52" idx="2"/>
          </p:cNvCxnSpPr>
          <p:nvPr/>
        </p:nvCxnSpPr>
        <p:spPr>
          <a:xfrm>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A9E05D8-738D-A746-9658-3969BC4899CA}"/>
              </a:ext>
            </a:extLst>
          </p:cNvPr>
          <p:cNvCxnSpPr>
            <a:stCxn id="41" idx="6"/>
            <a:endCxn id="53" idx="2"/>
          </p:cNvCxnSpPr>
          <p:nvPr/>
        </p:nvCxnSpPr>
        <p:spPr>
          <a:xfrm>
            <a:off x="5222803" y="2955211"/>
            <a:ext cx="12040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4E96EFDF-F705-7A4C-9726-ADDACDD4C761}"/>
              </a:ext>
            </a:extLst>
          </p:cNvPr>
          <p:cNvCxnSpPr>
            <a:stCxn id="41" idx="6"/>
            <a:endCxn id="54" idx="2"/>
          </p:cNvCxnSpPr>
          <p:nvPr/>
        </p:nvCxnSpPr>
        <p:spPr>
          <a:xfrm>
            <a:off x="5222803" y="2955211"/>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9DCE9EE1-4FF2-F048-A1FD-E4C983ABC18F}"/>
              </a:ext>
            </a:extLst>
          </p:cNvPr>
          <p:cNvCxnSpPr>
            <a:stCxn id="41" idx="6"/>
            <a:endCxn id="55" idx="2"/>
          </p:cNvCxnSpPr>
          <p:nvPr/>
        </p:nvCxnSpPr>
        <p:spPr>
          <a:xfrm>
            <a:off x="5222803" y="2955211"/>
            <a:ext cx="121344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87EEA3DF-C700-5D4F-B58D-BB60E3F7745B}"/>
              </a:ext>
            </a:extLst>
          </p:cNvPr>
          <p:cNvCxnSpPr>
            <a:stCxn id="41" idx="6"/>
            <a:endCxn id="56" idx="2"/>
          </p:cNvCxnSpPr>
          <p:nvPr/>
        </p:nvCxnSpPr>
        <p:spPr>
          <a:xfrm>
            <a:off x="5222803" y="2955211"/>
            <a:ext cx="1226146"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22F85CF-C2EC-BE45-8C08-61762C23517D}"/>
              </a:ext>
            </a:extLst>
          </p:cNvPr>
          <p:cNvCxnSpPr>
            <a:stCxn id="42" idx="6"/>
            <a:endCxn id="49" idx="2"/>
          </p:cNvCxnSpPr>
          <p:nvPr/>
        </p:nvCxnSpPr>
        <p:spPr>
          <a:xfrm flipV="1">
            <a:off x="5222803" y="2099586"/>
            <a:ext cx="1204029"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32FC8B7-9ED5-E649-B14D-9EB37059C15B}"/>
              </a:ext>
            </a:extLst>
          </p:cNvPr>
          <p:cNvCxnSpPr>
            <a:stCxn id="42" idx="6"/>
            <a:endCxn id="50" idx="2"/>
          </p:cNvCxnSpPr>
          <p:nvPr/>
        </p:nvCxnSpPr>
        <p:spPr>
          <a:xfrm flipV="1">
            <a:off x="5222803" y="2530257"/>
            <a:ext cx="1204028"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755AF939-BBB2-0349-A2CF-F913630A8ABE}"/>
              </a:ext>
            </a:extLst>
          </p:cNvPr>
          <p:cNvCxnSpPr>
            <a:stCxn id="42" idx="6"/>
            <a:endCxn id="51" idx="2"/>
          </p:cNvCxnSpPr>
          <p:nvPr/>
        </p:nvCxnSpPr>
        <p:spPr>
          <a:xfrm flipV="1">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D81790B-789B-584F-A4F6-C45A0358CC35}"/>
              </a:ext>
            </a:extLst>
          </p:cNvPr>
          <p:cNvCxnSpPr>
            <a:stCxn id="42" idx="6"/>
            <a:endCxn id="52" idx="2"/>
          </p:cNvCxnSpPr>
          <p:nvPr/>
        </p:nvCxnSpPr>
        <p:spPr>
          <a:xfrm>
            <a:off x="5222803" y="3380165"/>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718C085-76BA-9B46-ADFB-306D44AEC064}"/>
              </a:ext>
            </a:extLst>
          </p:cNvPr>
          <p:cNvCxnSpPr>
            <a:stCxn id="42" idx="6"/>
            <a:endCxn id="53" idx="2"/>
          </p:cNvCxnSpPr>
          <p:nvPr/>
        </p:nvCxnSpPr>
        <p:spPr>
          <a:xfrm>
            <a:off x="5222803" y="3380165"/>
            <a:ext cx="12040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7498A089-971D-4F43-879B-863006BC5493}"/>
              </a:ext>
            </a:extLst>
          </p:cNvPr>
          <p:cNvCxnSpPr>
            <a:stCxn id="42" idx="6"/>
            <a:endCxn id="54" idx="2"/>
          </p:cNvCxnSpPr>
          <p:nvPr/>
        </p:nvCxnSpPr>
        <p:spPr>
          <a:xfrm>
            <a:off x="5222803" y="3380165"/>
            <a:ext cx="1213448"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3A7DE3DF-6188-354E-B075-1BB3AB8D6E5D}"/>
              </a:ext>
            </a:extLst>
          </p:cNvPr>
          <p:cNvCxnSpPr>
            <a:stCxn id="42" idx="6"/>
            <a:endCxn id="55" idx="2"/>
          </p:cNvCxnSpPr>
          <p:nvPr/>
        </p:nvCxnSpPr>
        <p:spPr>
          <a:xfrm>
            <a:off x="5222803" y="3380165"/>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EC5356D8-E2CC-3F45-8E3C-50713CB54CA0}"/>
              </a:ext>
            </a:extLst>
          </p:cNvPr>
          <p:cNvCxnSpPr>
            <a:stCxn id="42" idx="6"/>
            <a:endCxn id="56" idx="2"/>
          </p:cNvCxnSpPr>
          <p:nvPr/>
        </p:nvCxnSpPr>
        <p:spPr>
          <a:xfrm>
            <a:off x="5222803" y="3380165"/>
            <a:ext cx="122614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907B4F3-721B-AC47-84ED-DD252EA9CCD7}"/>
              </a:ext>
            </a:extLst>
          </p:cNvPr>
          <p:cNvCxnSpPr>
            <a:stCxn id="43" idx="6"/>
            <a:endCxn id="49" idx="2"/>
          </p:cNvCxnSpPr>
          <p:nvPr/>
        </p:nvCxnSpPr>
        <p:spPr>
          <a:xfrm flipV="1">
            <a:off x="5222801" y="2099586"/>
            <a:ext cx="1204031"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3A3DD31E-4792-9D42-9C48-AC5693E5C7F6}"/>
              </a:ext>
            </a:extLst>
          </p:cNvPr>
          <p:cNvCxnSpPr>
            <a:stCxn id="43" idx="6"/>
            <a:endCxn id="50" idx="2"/>
          </p:cNvCxnSpPr>
          <p:nvPr/>
        </p:nvCxnSpPr>
        <p:spPr>
          <a:xfrm flipV="1">
            <a:off x="5222801" y="2530257"/>
            <a:ext cx="1204030"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3AA3F3E6-26B3-D546-8E9B-B143BD88EB37}"/>
              </a:ext>
            </a:extLst>
          </p:cNvPr>
          <p:cNvCxnSpPr>
            <a:stCxn id="43" idx="6"/>
            <a:endCxn id="51" idx="2"/>
          </p:cNvCxnSpPr>
          <p:nvPr/>
        </p:nvCxnSpPr>
        <p:spPr>
          <a:xfrm flipV="1">
            <a:off x="5222801" y="2955211"/>
            <a:ext cx="12040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CC49E4A3-A717-B647-87FE-27227B7CC631}"/>
              </a:ext>
            </a:extLst>
          </p:cNvPr>
          <p:cNvCxnSpPr>
            <a:stCxn id="43" idx="6"/>
            <a:endCxn id="52" idx="2"/>
          </p:cNvCxnSpPr>
          <p:nvPr/>
        </p:nvCxnSpPr>
        <p:spPr>
          <a:xfrm flipV="1">
            <a:off x="5222801" y="3380165"/>
            <a:ext cx="12040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923E250F-FD90-F14B-A558-DE373E77F423}"/>
              </a:ext>
            </a:extLst>
          </p:cNvPr>
          <p:cNvCxnSpPr>
            <a:stCxn id="43" idx="6"/>
            <a:endCxn id="53" idx="2"/>
          </p:cNvCxnSpPr>
          <p:nvPr/>
        </p:nvCxnSpPr>
        <p:spPr>
          <a:xfrm>
            <a:off x="5222801" y="3805119"/>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A0E6AC8-F078-394D-A83C-5736DAE0955E}"/>
              </a:ext>
            </a:extLst>
          </p:cNvPr>
          <p:cNvCxnSpPr>
            <a:stCxn id="43" idx="6"/>
            <a:endCxn id="54" idx="2"/>
          </p:cNvCxnSpPr>
          <p:nvPr/>
        </p:nvCxnSpPr>
        <p:spPr>
          <a:xfrm>
            <a:off x="5222801" y="3805119"/>
            <a:ext cx="1213450" cy="43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6351A2AF-B11E-084C-A8BE-6014F232850B}"/>
              </a:ext>
            </a:extLst>
          </p:cNvPr>
          <p:cNvCxnSpPr>
            <a:stCxn id="43" idx="6"/>
            <a:endCxn id="55" idx="2"/>
          </p:cNvCxnSpPr>
          <p:nvPr/>
        </p:nvCxnSpPr>
        <p:spPr>
          <a:xfrm>
            <a:off x="5222801" y="3805119"/>
            <a:ext cx="1213450"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D1ACAE53-432C-7747-AAF8-298670B06623}"/>
              </a:ext>
            </a:extLst>
          </p:cNvPr>
          <p:cNvCxnSpPr>
            <a:stCxn id="43" idx="6"/>
            <a:endCxn id="56" idx="2"/>
          </p:cNvCxnSpPr>
          <p:nvPr/>
        </p:nvCxnSpPr>
        <p:spPr>
          <a:xfrm>
            <a:off x="5222801" y="3805119"/>
            <a:ext cx="12261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B0409FC8-6918-2F49-842E-A4B17BC58A22}"/>
              </a:ext>
            </a:extLst>
          </p:cNvPr>
          <p:cNvCxnSpPr>
            <a:stCxn id="46" idx="6"/>
            <a:endCxn id="49" idx="2"/>
          </p:cNvCxnSpPr>
          <p:nvPr/>
        </p:nvCxnSpPr>
        <p:spPr>
          <a:xfrm flipV="1">
            <a:off x="5232224" y="2099586"/>
            <a:ext cx="1194608"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040E410-8965-3645-9CDC-D71BDD321EFD}"/>
              </a:ext>
            </a:extLst>
          </p:cNvPr>
          <p:cNvCxnSpPr>
            <a:stCxn id="46" idx="6"/>
            <a:endCxn id="50" idx="2"/>
          </p:cNvCxnSpPr>
          <p:nvPr/>
        </p:nvCxnSpPr>
        <p:spPr>
          <a:xfrm flipV="1">
            <a:off x="5232224" y="2530257"/>
            <a:ext cx="119460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62FEAB3E-5A24-A748-8A1B-8C179A5D19F5}"/>
              </a:ext>
            </a:extLst>
          </p:cNvPr>
          <p:cNvCxnSpPr>
            <a:stCxn id="46" idx="6"/>
            <a:endCxn id="51" idx="2"/>
          </p:cNvCxnSpPr>
          <p:nvPr/>
        </p:nvCxnSpPr>
        <p:spPr>
          <a:xfrm flipV="1">
            <a:off x="5232224" y="2955211"/>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94C16185-D2A0-544E-8998-E42688E81BC6}"/>
              </a:ext>
            </a:extLst>
          </p:cNvPr>
          <p:cNvCxnSpPr>
            <a:stCxn id="46" idx="6"/>
            <a:endCxn id="52" idx="2"/>
          </p:cNvCxnSpPr>
          <p:nvPr/>
        </p:nvCxnSpPr>
        <p:spPr>
          <a:xfrm flipV="1">
            <a:off x="5232224" y="3380165"/>
            <a:ext cx="11946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0303A0F-5317-3E4E-A7B6-90FDF3730094}"/>
              </a:ext>
            </a:extLst>
          </p:cNvPr>
          <p:cNvCxnSpPr>
            <a:stCxn id="46" idx="6"/>
            <a:endCxn id="53" idx="2"/>
          </p:cNvCxnSpPr>
          <p:nvPr/>
        </p:nvCxnSpPr>
        <p:spPr>
          <a:xfrm flipV="1">
            <a:off x="5232224" y="3805119"/>
            <a:ext cx="1194604" cy="431951"/>
          </a:xfrm>
          <a:prstGeom prst="straightConnector1">
            <a:avLst/>
          </a:prstGeom>
          <a:ln w="5397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2886250A-79C4-A64A-BFA3-7E70C85DA695}"/>
              </a:ext>
            </a:extLst>
          </p:cNvPr>
          <p:cNvCxnSpPr>
            <a:stCxn id="46" idx="6"/>
            <a:endCxn id="54" idx="2"/>
          </p:cNvCxnSpPr>
          <p:nvPr/>
        </p:nvCxnSpPr>
        <p:spPr>
          <a:xfrm>
            <a:off x="5232224" y="4237070"/>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0F1337CF-C24D-D549-AF85-3B35F864C27D}"/>
              </a:ext>
            </a:extLst>
          </p:cNvPr>
          <p:cNvCxnSpPr>
            <a:stCxn id="46" idx="6"/>
          </p:cNvCxnSpPr>
          <p:nvPr/>
        </p:nvCxnSpPr>
        <p:spPr>
          <a:xfrm>
            <a:off x="5232224" y="4237070"/>
            <a:ext cx="115404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8E415456-DF85-A14B-AA54-C49386FC8760}"/>
              </a:ext>
            </a:extLst>
          </p:cNvPr>
          <p:cNvCxnSpPr>
            <a:stCxn id="46" idx="6"/>
            <a:endCxn id="56" idx="2"/>
          </p:cNvCxnSpPr>
          <p:nvPr/>
        </p:nvCxnSpPr>
        <p:spPr>
          <a:xfrm>
            <a:off x="5232224" y="4237070"/>
            <a:ext cx="12167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9C984683-087E-0340-B358-935238E14EA8}"/>
              </a:ext>
            </a:extLst>
          </p:cNvPr>
          <p:cNvCxnSpPr>
            <a:stCxn id="47" idx="6"/>
            <a:endCxn id="49" idx="2"/>
          </p:cNvCxnSpPr>
          <p:nvPr/>
        </p:nvCxnSpPr>
        <p:spPr>
          <a:xfrm flipV="1">
            <a:off x="5232224" y="2099586"/>
            <a:ext cx="1194608"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E0CDEE78-60C0-1A48-9ED4-134D2F9591CC}"/>
              </a:ext>
            </a:extLst>
          </p:cNvPr>
          <p:cNvCxnSpPr>
            <a:stCxn id="47" idx="6"/>
            <a:endCxn id="50" idx="2"/>
          </p:cNvCxnSpPr>
          <p:nvPr/>
        </p:nvCxnSpPr>
        <p:spPr>
          <a:xfrm flipV="1">
            <a:off x="5232224" y="2530257"/>
            <a:ext cx="119460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32EED9D6-2A13-614B-B65F-565A1D89330E}"/>
              </a:ext>
            </a:extLst>
          </p:cNvPr>
          <p:cNvCxnSpPr>
            <a:stCxn id="47" idx="6"/>
            <a:endCxn id="51" idx="2"/>
          </p:cNvCxnSpPr>
          <p:nvPr/>
        </p:nvCxnSpPr>
        <p:spPr>
          <a:xfrm flipV="1">
            <a:off x="5232224" y="2955211"/>
            <a:ext cx="119460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02D642AD-D9E4-9945-9349-16BFDB813EEE}"/>
              </a:ext>
            </a:extLst>
          </p:cNvPr>
          <p:cNvCxnSpPr>
            <a:stCxn id="47" idx="6"/>
            <a:endCxn id="52" idx="2"/>
          </p:cNvCxnSpPr>
          <p:nvPr/>
        </p:nvCxnSpPr>
        <p:spPr>
          <a:xfrm flipV="1">
            <a:off x="5232224" y="3380165"/>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E8AD2383-880C-3C4D-8F08-70F85E730E0A}"/>
              </a:ext>
            </a:extLst>
          </p:cNvPr>
          <p:cNvCxnSpPr>
            <a:endCxn id="53" idx="2"/>
          </p:cNvCxnSpPr>
          <p:nvPr/>
        </p:nvCxnSpPr>
        <p:spPr>
          <a:xfrm flipV="1">
            <a:off x="5244922" y="3805119"/>
            <a:ext cx="11819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5C8F593E-36CC-724E-ADE7-A21A41E8E6EA}"/>
              </a:ext>
            </a:extLst>
          </p:cNvPr>
          <p:cNvCxnSpPr>
            <a:stCxn id="47" idx="6"/>
            <a:endCxn id="54" idx="2"/>
          </p:cNvCxnSpPr>
          <p:nvPr/>
        </p:nvCxnSpPr>
        <p:spPr>
          <a:xfrm flipV="1">
            <a:off x="5232224" y="4237070"/>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9383190D-A756-7744-BB64-EB6E19F033F6}"/>
              </a:ext>
            </a:extLst>
          </p:cNvPr>
          <p:cNvCxnSpPr>
            <a:stCxn id="47" idx="6"/>
            <a:endCxn id="55" idx="2"/>
          </p:cNvCxnSpPr>
          <p:nvPr/>
        </p:nvCxnSpPr>
        <p:spPr>
          <a:xfrm>
            <a:off x="5232224" y="4662024"/>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604CC686-0758-5449-B178-F623189EBC63}"/>
              </a:ext>
            </a:extLst>
          </p:cNvPr>
          <p:cNvCxnSpPr>
            <a:stCxn id="47" idx="6"/>
            <a:endCxn id="56" idx="2"/>
          </p:cNvCxnSpPr>
          <p:nvPr/>
        </p:nvCxnSpPr>
        <p:spPr>
          <a:xfrm>
            <a:off x="5232224" y="4662024"/>
            <a:ext cx="12167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ED39F1C5-AD28-C243-BF04-91D93AA63A5B}"/>
              </a:ext>
            </a:extLst>
          </p:cNvPr>
          <p:cNvCxnSpPr>
            <a:stCxn id="48" idx="6"/>
            <a:endCxn id="49" idx="2"/>
          </p:cNvCxnSpPr>
          <p:nvPr/>
        </p:nvCxnSpPr>
        <p:spPr>
          <a:xfrm flipV="1">
            <a:off x="5244922" y="2099586"/>
            <a:ext cx="1181910"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6413C4C6-F991-C84C-ABC6-EB0E872473B5}"/>
              </a:ext>
            </a:extLst>
          </p:cNvPr>
          <p:cNvCxnSpPr>
            <a:stCxn id="48" idx="6"/>
            <a:endCxn id="50" idx="2"/>
          </p:cNvCxnSpPr>
          <p:nvPr/>
        </p:nvCxnSpPr>
        <p:spPr>
          <a:xfrm flipV="1">
            <a:off x="5244922" y="2530257"/>
            <a:ext cx="1181909"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16223305-13E3-BE4F-B419-4FB33BA1EECE}"/>
              </a:ext>
            </a:extLst>
          </p:cNvPr>
          <p:cNvCxnSpPr>
            <a:stCxn id="48" idx="6"/>
            <a:endCxn id="51" idx="2"/>
          </p:cNvCxnSpPr>
          <p:nvPr/>
        </p:nvCxnSpPr>
        <p:spPr>
          <a:xfrm flipV="1">
            <a:off x="5244922" y="2955211"/>
            <a:ext cx="1181908"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290877BE-721D-C24A-99EB-C6D537AF9703}"/>
              </a:ext>
            </a:extLst>
          </p:cNvPr>
          <p:cNvCxnSpPr>
            <a:stCxn id="48" idx="6"/>
            <a:endCxn id="52" idx="2"/>
          </p:cNvCxnSpPr>
          <p:nvPr/>
        </p:nvCxnSpPr>
        <p:spPr>
          <a:xfrm flipV="1">
            <a:off x="5244922" y="3380165"/>
            <a:ext cx="118190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6D64CD8E-15FB-FD47-905E-E050363D218E}"/>
              </a:ext>
            </a:extLst>
          </p:cNvPr>
          <p:cNvCxnSpPr>
            <a:stCxn id="48" idx="6"/>
            <a:endCxn id="53" idx="2"/>
          </p:cNvCxnSpPr>
          <p:nvPr/>
        </p:nvCxnSpPr>
        <p:spPr>
          <a:xfrm flipV="1">
            <a:off x="5244922" y="3805119"/>
            <a:ext cx="11819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464DDDCE-7A6E-5242-8E61-B03AF0B185D9}"/>
              </a:ext>
            </a:extLst>
          </p:cNvPr>
          <p:cNvCxnSpPr>
            <a:stCxn id="48" idx="6"/>
            <a:endCxn id="54" idx="2"/>
          </p:cNvCxnSpPr>
          <p:nvPr/>
        </p:nvCxnSpPr>
        <p:spPr>
          <a:xfrm flipV="1">
            <a:off x="5244922" y="4237070"/>
            <a:ext cx="11913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11607626-6B9F-044C-BEAF-C3970E51C526}"/>
              </a:ext>
            </a:extLst>
          </p:cNvPr>
          <p:cNvCxnSpPr>
            <a:stCxn id="48" idx="6"/>
            <a:endCxn id="55" idx="2"/>
          </p:cNvCxnSpPr>
          <p:nvPr/>
        </p:nvCxnSpPr>
        <p:spPr>
          <a:xfrm flipV="1">
            <a:off x="5244922" y="4662024"/>
            <a:ext cx="11913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9C9E5CFA-9DE2-0140-90F1-1EFF653EA173}"/>
              </a:ext>
            </a:extLst>
          </p:cNvPr>
          <p:cNvCxnSpPr>
            <a:stCxn id="48" idx="6"/>
            <a:endCxn id="56" idx="2"/>
          </p:cNvCxnSpPr>
          <p:nvPr/>
        </p:nvCxnSpPr>
        <p:spPr>
          <a:xfrm>
            <a:off x="5244922" y="5086978"/>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ight Arrow 5">
            <a:extLst>
              <a:ext uri="{FF2B5EF4-FFF2-40B4-BE49-F238E27FC236}">
                <a16:creationId xmlns:a16="http://schemas.microsoft.com/office/drawing/2014/main" id="{81C288D3-7FA8-E54E-ACDF-4237A2F9B8AC}"/>
              </a:ext>
            </a:extLst>
          </p:cNvPr>
          <p:cNvSpPr/>
          <p:nvPr/>
        </p:nvSpPr>
        <p:spPr>
          <a:xfrm>
            <a:off x="4625465" y="1199252"/>
            <a:ext cx="2197089" cy="414337"/>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FORWARD</a:t>
            </a:r>
          </a:p>
        </p:txBody>
      </p:sp>
      <p:sp>
        <p:nvSpPr>
          <p:cNvPr id="7" name="TextBox 6">
            <a:extLst>
              <a:ext uri="{FF2B5EF4-FFF2-40B4-BE49-F238E27FC236}">
                <a16:creationId xmlns:a16="http://schemas.microsoft.com/office/drawing/2014/main" id="{7068473A-29F6-FA44-90CC-74FA2D031C1B}"/>
              </a:ext>
            </a:extLst>
          </p:cNvPr>
          <p:cNvSpPr txBox="1"/>
          <p:nvPr/>
        </p:nvSpPr>
        <p:spPr>
          <a:xfrm>
            <a:off x="7530097" y="386500"/>
            <a:ext cx="3641612" cy="923330"/>
          </a:xfrm>
          <a:prstGeom prst="rect">
            <a:avLst/>
          </a:prstGeom>
          <a:noFill/>
        </p:spPr>
        <p:txBody>
          <a:bodyPr wrap="square" rtlCol="0">
            <a:spAutoFit/>
          </a:bodyPr>
          <a:lstStyle/>
          <a:p>
            <a:r>
              <a:rPr lang="en-US" dirty="0"/>
              <a:t>2) Current output is wrong we need </a:t>
            </a:r>
            <a:r>
              <a:rPr lang="en-US" b="1" dirty="0"/>
              <a:t>‘Left Thruster’ </a:t>
            </a:r>
            <a:r>
              <a:rPr lang="en-US" dirty="0"/>
              <a:t>not </a:t>
            </a:r>
            <a:r>
              <a:rPr lang="en-US" b="1" dirty="0"/>
              <a:t>‘Main Thruste</a:t>
            </a:r>
            <a:r>
              <a:rPr lang="en-US" dirty="0"/>
              <a:t>r’ to be on,  we need to adjust</a:t>
            </a:r>
          </a:p>
        </p:txBody>
      </p:sp>
      <p:sp>
        <p:nvSpPr>
          <p:cNvPr id="3" name="Rounded Rectangular Callout 2">
            <a:extLst>
              <a:ext uri="{FF2B5EF4-FFF2-40B4-BE49-F238E27FC236}">
                <a16:creationId xmlns:a16="http://schemas.microsoft.com/office/drawing/2014/main" id="{B6DF5581-11C5-E94B-8253-24DD6DF9C974}"/>
              </a:ext>
            </a:extLst>
          </p:cNvPr>
          <p:cNvSpPr/>
          <p:nvPr/>
        </p:nvSpPr>
        <p:spPr>
          <a:xfrm>
            <a:off x="2401060" y="1614488"/>
            <a:ext cx="1518328" cy="399373"/>
          </a:xfrm>
          <a:prstGeom prst="wedgeRoundRectCallout">
            <a:avLst>
              <a:gd name="adj1" fmla="val 109025"/>
              <a:gd name="adj2" fmla="val 48190"/>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Hidden Node</a:t>
            </a:r>
          </a:p>
        </p:txBody>
      </p:sp>
      <p:sp>
        <p:nvSpPr>
          <p:cNvPr id="182" name="Rounded Rectangular Callout 181">
            <a:extLst>
              <a:ext uri="{FF2B5EF4-FFF2-40B4-BE49-F238E27FC236}">
                <a16:creationId xmlns:a16="http://schemas.microsoft.com/office/drawing/2014/main" id="{1F58FABC-3F70-6940-B21E-032BC69CE8C0}"/>
              </a:ext>
            </a:extLst>
          </p:cNvPr>
          <p:cNvSpPr/>
          <p:nvPr/>
        </p:nvSpPr>
        <p:spPr>
          <a:xfrm>
            <a:off x="7916976" y="2051824"/>
            <a:ext cx="1518328" cy="399373"/>
          </a:xfrm>
          <a:prstGeom prst="wedgeRoundRectCallout">
            <a:avLst>
              <a:gd name="adj1" fmla="val -30243"/>
              <a:gd name="adj2" fmla="val 148359"/>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Node</a:t>
            </a:r>
          </a:p>
        </p:txBody>
      </p:sp>
      <p:sp>
        <p:nvSpPr>
          <p:cNvPr id="184" name="Rounded Rectangular Callout 183">
            <a:extLst>
              <a:ext uri="{FF2B5EF4-FFF2-40B4-BE49-F238E27FC236}">
                <a16:creationId xmlns:a16="http://schemas.microsoft.com/office/drawing/2014/main" id="{9ED6CBEF-5CC3-054B-934A-CC7F40D175F4}"/>
              </a:ext>
            </a:extLst>
          </p:cNvPr>
          <p:cNvSpPr/>
          <p:nvPr/>
        </p:nvSpPr>
        <p:spPr>
          <a:xfrm>
            <a:off x="500423" y="2088912"/>
            <a:ext cx="1518328" cy="399373"/>
          </a:xfrm>
          <a:prstGeom prst="wedgeRoundRectCallout">
            <a:avLst>
              <a:gd name="adj1" fmla="val 125963"/>
              <a:gd name="adj2" fmla="val 137626"/>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Node</a:t>
            </a:r>
          </a:p>
        </p:txBody>
      </p:sp>
    </p:spTree>
    <p:extLst>
      <p:ext uri="{BB962C8B-B14F-4D97-AF65-F5344CB8AC3E}">
        <p14:creationId xmlns:p14="http://schemas.microsoft.com/office/powerpoint/2010/main" val="3490153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sz="2800" dirty="0"/>
              <a:t>How does the network learn?</a:t>
            </a:r>
          </a:p>
        </p:txBody>
      </p:sp>
      <p:sp>
        <p:nvSpPr>
          <p:cNvPr id="8" name="Right Arrow 7">
            <a:extLst>
              <a:ext uri="{FF2B5EF4-FFF2-40B4-BE49-F238E27FC236}">
                <a16:creationId xmlns:a16="http://schemas.microsoft.com/office/drawing/2014/main" id="{F412DBCF-A860-A842-B65B-AB11DFED0543}"/>
              </a:ext>
            </a:extLst>
          </p:cNvPr>
          <p:cNvSpPr/>
          <p:nvPr/>
        </p:nvSpPr>
        <p:spPr>
          <a:xfrm>
            <a:off x="5789" y="2955211"/>
            <a:ext cx="1696012" cy="1449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Observation</a:t>
            </a:r>
          </a:p>
        </p:txBody>
      </p:sp>
      <p:sp>
        <p:nvSpPr>
          <p:cNvPr id="19" name="TextBox 18">
            <a:extLst>
              <a:ext uri="{FF2B5EF4-FFF2-40B4-BE49-F238E27FC236}">
                <a16:creationId xmlns:a16="http://schemas.microsoft.com/office/drawing/2014/main" id="{2188ED91-727D-B541-AAB1-4B8BE7FEE223}"/>
              </a:ext>
            </a:extLst>
          </p:cNvPr>
          <p:cNvSpPr txBox="1"/>
          <p:nvPr/>
        </p:nvSpPr>
        <p:spPr>
          <a:xfrm>
            <a:off x="5241547" y="5624245"/>
            <a:ext cx="1166538" cy="584775"/>
          </a:xfrm>
          <a:prstGeom prst="rect">
            <a:avLst/>
          </a:prstGeom>
          <a:noFill/>
        </p:spPr>
        <p:txBody>
          <a:bodyPr wrap="none" rtlCol="0">
            <a:spAutoFit/>
          </a:bodyPr>
          <a:lstStyle/>
          <a:p>
            <a:r>
              <a:rPr lang="en-US" sz="3200" dirty="0"/>
              <a:t>Agent</a:t>
            </a:r>
          </a:p>
        </p:txBody>
      </p:sp>
      <p:sp>
        <p:nvSpPr>
          <p:cNvPr id="16" name="Right Arrow 15">
            <a:extLst>
              <a:ext uri="{FF2B5EF4-FFF2-40B4-BE49-F238E27FC236}">
                <a16:creationId xmlns:a16="http://schemas.microsoft.com/office/drawing/2014/main" id="{10779BF6-C087-1944-B5F6-1B9BF008DB05}"/>
              </a:ext>
            </a:extLst>
          </p:cNvPr>
          <p:cNvSpPr/>
          <p:nvPr/>
        </p:nvSpPr>
        <p:spPr>
          <a:xfrm>
            <a:off x="10151418" y="2955211"/>
            <a:ext cx="2040582" cy="1449558"/>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Action</a:t>
            </a:r>
          </a:p>
        </p:txBody>
      </p:sp>
      <p:sp>
        <p:nvSpPr>
          <p:cNvPr id="10" name="TextBox 9">
            <a:extLst>
              <a:ext uri="{FF2B5EF4-FFF2-40B4-BE49-F238E27FC236}">
                <a16:creationId xmlns:a16="http://schemas.microsoft.com/office/drawing/2014/main" id="{1257D54B-E480-A045-8E4D-C90D98E37338}"/>
              </a:ext>
            </a:extLst>
          </p:cNvPr>
          <p:cNvSpPr txBox="1"/>
          <p:nvPr/>
        </p:nvSpPr>
        <p:spPr>
          <a:xfrm>
            <a:off x="1581807" y="5172592"/>
            <a:ext cx="2234138" cy="954107"/>
          </a:xfrm>
          <a:prstGeom prst="rect">
            <a:avLst/>
          </a:prstGeom>
          <a:noFill/>
        </p:spPr>
        <p:txBody>
          <a:bodyPr wrap="none" rtlCol="0">
            <a:spAutoFit/>
          </a:bodyPr>
          <a:lstStyle/>
          <a:p>
            <a:r>
              <a:rPr lang="en-US" sz="2800" b="1" dirty="0">
                <a:solidFill>
                  <a:srgbClr val="7030A0"/>
                </a:solidFill>
              </a:rPr>
              <a:t>Observations </a:t>
            </a:r>
          </a:p>
          <a:p>
            <a:r>
              <a:rPr lang="en-US" sz="2800" b="1" dirty="0">
                <a:solidFill>
                  <a:srgbClr val="7030A0"/>
                </a:solidFill>
              </a:rPr>
              <a:t>are numbers</a:t>
            </a:r>
          </a:p>
        </p:txBody>
      </p:sp>
      <p:sp>
        <p:nvSpPr>
          <p:cNvPr id="18" name="TextBox 17">
            <a:extLst>
              <a:ext uri="{FF2B5EF4-FFF2-40B4-BE49-F238E27FC236}">
                <a16:creationId xmlns:a16="http://schemas.microsoft.com/office/drawing/2014/main" id="{72B486F2-4262-F546-B5FC-11F0E4C7811A}"/>
              </a:ext>
            </a:extLst>
          </p:cNvPr>
          <p:cNvSpPr txBox="1"/>
          <p:nvPr/>
        </p:nvSpPr>
        <p:spPr>
          <a:xfrm>
            <a:off x="8085211" y="5147192"/>
            <a:ext cx="2066207" cy="954107"/>
          </a:xfrm>
          <a:prstGeom prst="rect">
            <a:avLst/>
          </a:prstGeom>
          <a:noFill/>
        </p:spPr>
        <p:txBody>
          <a:bodyPr wrap="none" rtlCol="0">
            <a:spAutoFit/>
          </a:bodyPr>
          <a:lstStyle/>
          <a:p>
            <a:r>
              <a:rPr lang="en-US" sz="2800" b="1" dirty="0">
                <a:solidFill>
                  <a:srgbClr val="7030A0"/>
                </a:solidFill>
              </a:rPr>
              <a:t>Actions </a:t>
            </a:r>
          </a:p>
          <a:p>
            <a:r>
              <a:rPr lang="en-US" sz="2800" b="1" dirty="0">
                <a:solidFill>
                  <a:srgbClr val="7030A0"/>
                </a:solidFill>
              </a:rPr>
              <a:t>are numbers</a:t>
            </a:r>
          </a:p>
        </p:txBody>
      </p:sp>
      <p:sp>
        <p:nvSpPr>
          <p:cNvPr id="4" name="Oval 3">
            <a:extLst>
              <a:ext uri="{FF2B5EF4-FFF2-40B4-BE49-F238E27FC236}">
                <a16:creationId xmlns:a16="http://schemas.microsoft.com/office/drawing/2014/main" id="{40DF034C-4276-3046-8C30-AF17D0B14546}"/>
              </a:ext>
            </a:extLst>
          </p:cNvPr>
          <p:cNvSpPr/>
          <p:nvPr/>
        </p:nvSpPr>
        <p:spPr>
          <a:xfrm>
            <a:off x="3270335" y="2813547"/>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246C55-2688-FF46-BC55-DEC644AE2393}"/>
              </a:ext>
            </a:extLst>
          </p:cNvPr>
          <p:cNvSpPr/>
          <p:nvPr/>
        </p:nvSpPr>
        <p:spPr>
          <a:xfrm>
            <a:off x="3270334" y="3244218"/>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EB790BB-C43C-B74C-ACDC-E9FF4721388E}"/>
              </a:ext>
            </a:extLst>
          </p:cNvPr>
          <p:cNvSpPr/>
          <p:nvPr/>
        </p:nvSpPr>
        <p:spPr>
          <a:xfrm>
            <a:off x="3270333" y="3669172"/>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D987F85-55C7-774F-8CCA-DB5B2C0691EC}"/>
              </a:ext>
            </a:extLst>
          </p:cNvPr>
          <p:cNvSpPr/>
          <p:nvPr/>
        </p:nvSpPr>
        <p:spPr>
          <a:xfrm>
            <a:off x="3270333" y="4094126"/>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E803AB-C5F7-0845-8EBF-DDE95F038166}"/>
              </a:ext>
            </a:extLst>
          </p:cNvPr>
          <p:cNvSpPr/>
          <p:nvPr/>
        </p:nvSpPr>
        <p:spPr>
          <a:xfrm>
            <a:off x="3283031" y="4519080"/>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619111-DC89-3D49-A8A6-07ED7D7A380B}"/>
              </a:ext>
            </a:extLst>
          </p:cNvPr>
          <p:cNvSpPr txBox="1"/>
          <p:nvPr/>
        </p:nvSpPr>
        <p:spPr>
          <a:xfrm>
            <a:off x="1931171" y="2820910"/>
            <a:ext cx="1109791" cy="369332"/>
          </a:xfrm>
          <a:prstGeom prst="rect">
            <a:avLst/>
          </a:prstGeom>
          <a:noFill/>
        </p:spPr>
        <p:txBody>
          <a:bodyPr wrap="none" rtlCol="0">
            <a:spAutoFit/>
          </a:bodyPr>
          <a:lstStyle/>
          <a:p>
            <a:r>
              <a:rPr lang="en-US" dirty="0"/>
              <a:t>Position X</a:t>
            </a:r>
          </a:p>
        </p:txBody>
      </p:sp>
      <p:sp>
        <p:nvSpPr>
          <p:cNvPr id="26" name="TextBox 25">
            <a:extLst>
              <a:ext uri="{FF2B5EF4-FFF2-40B4-BE49-F238E27FC236}">
                <a16:creationId xmlns:a16="http://schemas.microsoft.com/office/drawing/2014/main" id="{872377FA-3EB9-574E-93F9-CA890554573E}"/>
              </a:ext>
            </a:extLst>
          </p:cNvPr>
          <p:cNvSpPr txBox="1"/>
          <p:nvPr/>
        </p:nvSpPr>
        <p:spPr>
          <a:xfrm>
            <a:off x="1931170" y="3217786"/>
            <a:ext cx="1101776" cy="369332"/>
          </a:xfrm>
          <a:prstGeom prst="rect">
            <a:avLst/>
          </a:prstGeom>
          <a:noFill/>
        </p:spPr>
        <p:txBody>
          <a:bodyPr wrap="none" rtlCol="0">
            <a:spAutoFit/>
          </a:bodyPr>
          <a:lstStyle/>
          <a:p>
            <a:r>
              <a:rPr lang="en-US" dirty="0"/>
              <a:t>Position Y</a:t>
            </a:r>
          </a:p>
        </p:txBody>
      </p:sp>
      <p:sp>
        <p:nvSpPr>
          <p:cNvPr id="27" name="TextBox 26">
            <a:extLst>
              <a:ext uri="{FF2B5EF4-FFF2-40B4-BE49-F238E27FC236}">
                <a16:creationId xmlns:a16="http://schemas.microsoft.com/office/drawing/2014/main" id="{9BB89708-07CF-5F48-8AAB-66B04CECBBEB}"/>
              </a:ext>
            </a:extLst>
          </p:cNvPr>
          <p:cNvSpPr txBox="1"/>
          <p:nvPr/>
        </p:nvSpPr>
        <p:spPr>
          <a:xfrm>
            <a:off x="1939186" y="3648506"/>
            <a:ext cx="926600" cy="369332"/>
          </a:xfrm>
          <a:prstGeom prst="rect">
            <a:avLst/>
          </a:prstGeom>
          <a:noFill/>
        </p:spPr>
        <p:txBody>
          <a:bodyPr wrap="none" rtlCol="0">
            <a:spAutoFit/>
          </a:bodyPr>
          <a:lstStyle/>
          <a:p>
            <a:r>
              <a:rPr lang="en-US" dirty="0"/>
              <a:t>Velocity</a:t>
            </a:r>
          </a:p>
        </p:txBody>
      </p:sp>
      <p:sp>
        <p:nvSpPr>
          <p:cNvPr id="28" name="TextBox 27">
            <a:extLst>
              <a:ext uri="{FF2B5EF4-FFF2-40B4-BE49-F238E27FC236}">
                <a16:creationId xmlns:a16="http://schemas.microsoft.com/office/drawing/2014/main" id="{054C29CC-237A-364B-B963-DF57E60E913D}"/>
              </a:ext>
            </a:extLst>
          </p:cNvPr>
          <p:cNvSpPr txBox="1"/>
          <p:nvPr/>
        </p:nvSpPr>
        <p:spPr>
          <a:xfrm>
            <a:off x="1939186" y="4067694"/>
            <a:ext cx="716863" cy="369332"/>
          </a:xfrm>
          <a:prstGeom prst="rect">
            <a:avLst/>
          </a:prstGeom>
          <a:noFill/>
        </p:spPr>
        <p:txBody>
          <a:bodyPr wrap="none" rtlCol="0">
            <a:spAutoFit/>
          </a:bodyPr>
          <a:lstStyle/>
          <a:p>
            <a:r>
              <a:rPr lang="en-US" dirty="0"/>
              <a:t>Angle</a:t>
            </a:r>
          </a:p>
        </p:txBody>
      </p:sp>
      <p:sp>
        <p:nvSpPr>
          <p:cNvPr id="29" name="TextBox 28">
            <a:extLst>
              <a:ext uri="{FF2B5EF4-FFF2-40B4-BE49-F238E27FC236}">
                <a16:creationId xmlns:a16="http://schemas.microsoft.com/office/drawing/2014/main" id="{B571914B-8E72-2E4A-B052-185924199C8C}"/>
              </a:ext>
            </a:extLst>
          </p:cNvPr>
          <p:cNvSpPr txBox="1"/>
          <p:nvPr/>
        </p:nvSpPr>
        <p:spPr>
          <a:xfrm>
            <a:off x="1939186" y="4519080"/>
            <a:ext cx="1098378" cy="369332"/>
          </a:xfrm>
          <a:prstGeom prst="rect">
            <a:avLst/>
          </a:prstGeom>
          <a:noFill/>
        </p:spPr>
        <p:txBody>
          <a:bodyPr wrap="none" rtlCol="0">
            <a:spAutoFit/>
          </a:bodyPr>
          <a:lstStyle/>
          <a:p>
            <a:r>
              <a:rPr lang="en-US" dirty="0"/>
              <a:t>Angular V</a:t>
            </a:r>
          </a:p>
        </p:txBody>
      </p:sp>
      <p:sp>
        <p:nvSpPr>
          <p:cNvPr id="31" name="Oval 30">
            <a:extLst>
              <a:ext uri="{FF2B5EF4-FFF2-40B4-BE49-F238E27FC236}">
                <a16:creationId xmlns:a16="http://schemas.microsoft.com/office/drawing/2014/main" id="{688598E1-68A7-B44F-B1A2-009F96A4299B}"/>
              </a:ext>
            </a:extLst>
          </p:cNvPr>
          <p:cNvSpPr/>
          <p:nvPr/>
        </p:nvSpPr>
        <p:spPr>
          <a:xfrm>
            <a:off x="7904279" y="2904487"/>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06D5674-F3F7-484B-9829-31A1AE77E2A5}"/>
              </a:ext>
            </a:extLst>
          </p:cNvPr>
          <p:cNvSpPr/>
          <p:nvPr/>
        </p:nvSpPr>
        <p:spPr>
          <a:xfrm>
            <a:off x="7904278" y="3329441"/>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87871B-9E78-0345-9988-6D19017DF495}"/>
              </a:ext>
            </a:extLst>
          </p:cNvPr>
          <p:cNvSpPr/>
          <p:nvPr/>
        </p:nvSpPr>
        <p:spPr>
          <a:xfrm>
            <a:off x="7904278" y="3754395"/>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D560E2-53B9-904A-8F6D-03531AB23BDD}"/>
              </a:ext>
            </a:extLst>
          </p:cNvPr>
          <p:cNvSpPr/>
          <p:nvPr/>
        </p:nvSpPr>
        <p:spPr>
          <a:xfrm>
            <a:off x="7916976" y="4179349"/>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4DD94A8-C837-1141-A76E-FDAC2513B645}"/>
              </a:ext>
            </a:extLst>
          </p:cNvPr>
          <p:cNvSpPr txBox="1"/>
          <p:nvPr/>
        </p:nvSpPr>
        <p:spPr>
          <a:xfrm>
            <a:off x="8352687" y="2882226"/>
            <a:ext cx="1255472" cy="369332"/>
          </a:xfrm>
          <a:prstGeom prst="rect">
            <a:avLst/>
          </a:prstGeom>
          <a:noFill/>
        </p:spPr>
        <p:txBody>
          <a:bodyPr wrap="none" rtlCol="0">
            <a:spAutoFit/>
          </a:bodyPr>
          <a:lstStyle/>
          <a:p>
            <a:r>
              <a:rPr lang="en-US" dirty="0"/>
              <a:t>Do Nothing</a:t>
            </a:r>
          </a:p>
        </p:txBody>
      </p:sp>
      <p:sp>
        <p:nvSpPr>
          <p:cNvPr id="36" name="TextBox 35">
            <a:extLst>
              <a:ext uri="{FF2B5EF4-FFF2-40B4-BE49-F238E27FC236}">
                <a16:creationId xmlns:a16="http://schemas.microsoft.com/office/drawing/2014/main" id="{F452416E-E003-1248-B098-37B2AC18A785}"/>
              </a:ext>
            </a:extLst>
          </p:cNvPr>
          <p:cNvSpPr txBox="1"/>
          <p:nvPr/>
        </p:nvSpPr>
        <p:spPr>
          <a:xfrm>
            <a:off x="8352687" y="3277740"/>
            <a:ext cx="1389419" cy="369332"/>
          </a:xfrm>
          <a:prstGeom prst="rect">
            <a:avLst/>
          </a:prstGeom>
          <a:noFill/>
        </p:spPr>
        <p:txBody>
          <a:bodyPr wrap="none" rtlCol="0">
            <a:spAutoFit/>
          </a:bodyPr>
          <a:lstStyle/>
          <a:p>
            <a:r>
              <a:rPr lang="en-US" dirty="0"/>
              <a:t>Left Thruster</a:t>
            </a:r>
          </a:p>
        </p:txBody>
      </p:sp>
      <p:sp>
        <p:nvSpPr>
          <p:cNvPr id="37" name="TextBox 36">
            <a:extLst>
              <a:ext uri="{FF2B5EF4-FFF2-40B4-BE49-F238E27FC236}">
                <a16:creationId xmlns:a16="http://schemas.microsoft.com/office/drawing/2014/main" id="{EA40901F-A4AD-104B-BC51-ADB3CBB6001B}"/>
              </a:ext>
            </a:extLst>
          </p:cNvPr>
          <p:cNvSpPr txBox="1"/>
          <p:nvPr/>
        </p:nvSpPr>
        <p:spPr>
          <a:xfrm>
            <a:off x="8340981" y="3718336"/>
            <a:ext cx="1513299" cy="369332"/>
          </a:xfrm>
          <a:prstGeom prst="rect">
            <a:avLst/>
          </a:prstGeom>
          <a:noFill/>
        </p:spPr>
        <p:txBody>
          <a:bodyPr wrap="none" rtlCol="0">
            <a:spAutoFit/>
          </a:bodyPr>
          <a:lstStyle/>
          <a:p>
            <a:r>
              <a:rPr lang="en-US" dirty="0"/>
              <a:t>Main Thruster</a:t>
            </a:r>
          </a:p>
        </p:txBody>
      </p:sp>
      <p:sp>
        <p:nvSpPr>
          <p:cNvPr id="38" name="TextBox 37">
            <a:extLst>
              <a:ext uri="{FF2B5EF4-FFF2-40B4-BE49-F238E27FC236}">
                <a16:creationId xmlns:a16="http://schemas.microsoft.com/office/drawing/2014/main" id="{83709210-C547-0442-B9BD-713C3CF27A2E}"/>
              </a:ext>
            </a:extLst>
          </p:cNvPr>
          <p:cNvSpPr txBox="1"/>
          <p:nvPr/>
        </p:nvSpPr>
        <p:spPr>
          <a:xfrm>
            <a:off x="8340980" y="4177209"/>
            <a:ext cx="1514389" cy="369332"/>
          </a:xfrm>
          <a:prstGeom prst="rect">
            <a:avLst/>
          </a:prstGeom>
          <a:noFill/>
        </p:spPr>
        <p:txBody>
          <a:bodyPr wrap="none" rtlCol="0">
            <a:spAutoFit/>
          </a:bodyPr>
          <a:lstStyle/>
          <a:p>
            <a:r>
              <a:rPr lang="en-US" dirty="0"/>
              <a:t>Right Thruster</a:t>
            </a:r>
          </a:p>
        </p:txBody>
      </p:sp>
      <p:sp>
        <p:nvSpPr>
          <p:cNvPr id="39" name="Oval 38">
            <a:extLst>
              <a:ext uri="{FF2B5EF4-FFF2-40B4-BE49-F238E27FC236}">
                <a16:creationId xmlns:a16="http://schemas.microsoft.com/office/drawing/2014/main" id="{03C76F77-9850-7D46-B0BE-0BB24DCDDAA4}"/>
              </a:ext>
            </a:extLst>
          </p:cNvPr>
          <p:cNvSpPr/>
          <p:nvPr/>
        </p:nvSpPr>
        <p:spPr>
          <a:xfrm>
            <a:off x="4860940"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434C9AD-FA3B-D248-A821-201179E0A1FA}"/>
              </a:ext>
            </a:extLst>
          </p:cNvPr>
          <p:cNvSpPr/>
          <p:nvPr/>
        </p:nvSpPr>
        <p:spPr>
          <a:xfrm>
            <a:off x="4860939"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E0CABF1-7545-2A48-BF40-03B016B6F1E5}"/>
              </a:ext>
            </a:extLst>
          </p:cNvPr>
          <p:cNvSpPr/>
          <p:nvPr/>
        </p:nvSpPr>
        <p:spPr>
          <a:xfrm>
            <a:off x="4860938"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5E474D-3982-4D48-B213-7BB448FF7082}"/>
              </a:ext>
            </a:extLst>
          </p:cNvPr>
          <p:cNvSpPr/>
          <p:nvPr/>
        </p:nvSpPr>
        <p:spPr>
          <a:xfrm>
            <a:off x="4860938" y="320871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5FC305D-6EF6-E040-BDFC-13084672F709}"/>
              </a:ext>
            </a:extLst>
          </p:cNvPr>
          <p:cNvSpPr/>
          <p:nvPr/>
        </p:nvSpPr>
        <p:spPr>
          <a:xfrm>
            <a:off x="4860936" y="3633669"/>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AC8AA4-C975-154E-B037-F522338BFEFD}"/>
              </a:ext>
            </a:extLst>
          </p:cNvPr>
          <p:cNvSpPr/>
          <p:nvPr/>
        </p:nvSpPr>
        <p:spPr>
          <a:xfrm>
            <a:off x="4870359" y="4065620"/>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FC99C-DCAE-5E45-BB66-B04D5655082E}"/>
              </a:ext>
            </a:extLst>
          </p:cNvPr>
          <p:cNvSpPr/>
          <p:nvPr/>
        </p:nvSpPr>
        <p:spPr>
          <a:xfrm>
            <a:off x="4870359"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02D9AC4-8721-F547-8AC4-1E221FFEF4C5}"/>
              </a:ext>
            </a:extLst>
          </p:cNvPr>
          <p:cNvSpPr/>
          <p:nvPr/>
        </p:nvSpPr>
        <p:spPr>
          <a:xfrm>
            <a:off x="4883057"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FB95392-A796-9542-B9EC-B4A66EB17DB7}"/>
              </a:ext>
            </a:extLst>
          </p:cNvPr>
          <p:cNvSpPr/>
          <p:nvPr/>
        </p:nvSpPr>
        <p:spPr>
          <a:xfrm>
            <a:off x="6426832"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F1B2B8-F7D6-A544-AC39-B0D48B88CA1E}"/>
              </a:ext>
            </a:extLst>
          </p:cNvPr>
          <p:cNvSpPr/>
          <p:nvPr/>
        </p:nvSpPr>
        <p:spPr>
          <a:xfrm>
            <a:off x="6426831"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516EBAD-231D-744F-8950-87DEF65D2DFA}"/>
              </a:ext>
            </a:extLst>
          </p:cNvPr>
          <p:cNvSpPr/>
          <p:nvPr/>
        </p:nvSpPr>
        <p:spPr>
          <a:xfrm>
            <a:off x="6426830"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8D0A8AD-15A8-C84C-975D-F6F470B7DF8D}"/>
              </a:ext>
            </a:extLst>
          </p:cNvPr>
          <p:cNvSpPr/>
          <p:nvPr/>
        </p:nvSpPr>
        <p:spPr>
          <a:xfrm>
            <a:off x="6426830" y="3208715"/>
            <a:ext cx="361865" cy="3429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30DF047-6B75-3643-BE65-D49C38102CE6}"/>
              </a:ext>
            </a:extLst>
          </p:cNvPr>
          <p:cNvSpPr/>
          <p:nvPr/>
        </p:nvSpPr>
        <p:spPr>
          <a:xfrm>
            <a:off x="6426828" y="3633669"/>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8B91BC-80A9-9E42-87B1-D4E0DC1042B7}"/>
              </a:ext>
            </a:extLst>
          </p:cNvPr>
          <p:cNvSpPr/>
          <p:nvPr/>
        </p:nvSpPr>
        <p:spPr>
          <a:xfrm>
            <a:off x="6436251" y="4065620"/>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61C7B36-16FE-0C49-AF14-BA235B1A922D}"/>
              </a:ext>
            </a:extLst>
          </p:cNvPr>
          <p:cNvSpPr/>
          <p:nvPr/>
        </p:nvSpPr>
        <p:spPr>
          <a:xfrm>
            <a:off x="6436251"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55ABAC9-E124-DB43-A9F2-EC5A4FEB2205}"/>
              </a:ext>
            </a:extLst>
          </p:cNvPr>
          <p:cNvSpPr/>
          <p:nvPr/>
        </p:nvSpPr>
        <p:spPr>
          <a:xfrm>
            <a:off x="6448949"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DE8F69E-F4F6-A544-96AC-01956CB77B22}"/>
              </a:ext>
            </a:extLst>
          </p:cNvPr>
          <p:cNvCxnSpPr>
            <a:stCxn id="4" idx="6"/>
            <a:endCxn id="39" idx="2"/>
          </p:cNvCxnSpPr>
          <p:nvPr/>
        </p:nvCxnSpPr>
        <p:spPr>
          <a:xfrm flipV="1">
            <a:off x="3632200" y="2099586"/>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7836CE-95A6-B64B-B680-DA47455A9236}"/>
              </a:ext>
            </a:extLst>
          </p:cNvPr>
          <p:cNvCxnSpPr>
            <a:stCxn id="4" idx="6"/>
            <a:endCxn id="40" idx="2"/>
          </p:cNvCxnSpPr>
          <p:nvPr/>
        </p:nvCxnSpPr>
        <p:spPr>
          <a:xfrm flipV="1">
            <a:off x="3632200" y="2530257"/>
            <a:ext cx="1228739" cy="45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A343832-1E6E-9D4D-856F-B2AA52C806D7}"/>
              </a:ext>
            </a:extLst>
          </p:cNvPr>
          <p:cNvCxnSpPr>
            <a:stCxn id="4" idx="6"/>
            <a:endCxn id="41" idx="2"/>
          </p:cNvCxnSpPr>
          <p:nvPr/>
        </p:nvCxnSpPr>
        <p:spPr>
          <a:xfrm flipV="1">
            <a:off x="3632200" y="2955211"/>
            <a:ext cx="1228738" cy="2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E8DB470-19F8-D446-8582-736442703743}"/>
              </a:ext>
            </a:extLst>
          </p:cNvPr>
          <p:cNvCxnSpPr>
            <a:stCxn id="4" idx="6"/>
            <a:endCxn id="42" idx="2"/>
          </p:cNvCxnSpPr>
          <p:nvPr/>
        </p:nvCxnSpPr>
        <p:spPr>
          <a:xfrm>
            <a:off x="3632200" y="2984997"/>
            <a:ext cx="1228738" cy="39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753B4B2-29A8-EF4C-B630-12EB9CCA1800}"/>
              </a:ext>
            </a:extLst>
          </p:cNvPr>
          <p:cNvCxnSpPr>
            <a:stCxn id="4" idx="6"/>
            <a:endCxn id="43" idx="2"/>
          </p:cNvCxnSpPr>
          <p:nvPr/>
        </p:nvCxnSpPr>
        <p:spPr>
          <a:xfrm>
            <a:off x="3632200" y="2984997"/>
            <a:ext cx="1228736" cy="82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D4B860-6522-6444-ACE3-B53C7049D91F}"/>
              </a:ext>
            </a:extLst>
          </p:cNvPr>
          <p:cNvCxnSpPr>
            <a:stCxn id="4" idx="6"/>
            <a:endCxn id="46" idx="2"/>
          </p:cNvCxnSpPr>
          <p:nvPr/>
        </p:nvCxnSpPr>
        <p:spPr>
          <a:xfrm>
            <a:off x="3632200" y="2984997"/>
            <a:ext cx="1238159" cy="1252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5EFD9F8-0428-3147-886C-8EC28A1F9812}"/>
              </a:ext>
            </a:extLst>
          </p:cNvPr>
          <p:cNvCxnSpPr>
            <a:stCxn id="4" idx="6"/>
            <a:endCxn id="47" idx="2"/>
          </p:cNvCxnSpPr>
          <p:nvPr/>
        </p:nvCxnSpPr>
        <p:spPr>
          <a:xfrm>
            <a:off x="3632200" y="2984997"/>
            <a:ext cx="1238159" cy="167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F9BCDA7-F2E5-4144-B78E-4792A4CA36E4}"/>
              </a:ext>
            </a:extLst>
          </p:cNvPr>
          <p:cNvCxnSpPr>
            <a:stCxn id="4" idx="6"/>
            <a:endCxn id="48" idx="2"/>
          </p:cNvCxnSpPr>
          <p:nvPr/>
        </p:nvCxnSpPr>
        <p:spPr>
          <a:xfrm>
            <a:off x="3632200" y="2984997"/>
            <a:ext cx="1250857" cy="210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D69CD64-8519-6C42-BB08-16DB57E357BD}"/>
              </a:ext>
            </a:extLst>
          </p:cNvPr>
          <p:cNvCxnSpPr>
            <a:stCxn id="17" idx="6"/>
            <a:endCxn id="39" idx="2"/>
          </p:cNvCxnSpPr>
          <p:nvPr/>
        </p:nvCxnSpPr>
        <p:spPr>
          <a:xfrm flipV="1">
            <a:off x="3632199" y="2099586"/>
            <a:ext cx="1228741" cy="131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1B057E-F7EE-E641-A402-8046E8914989}"/>
              </a:ext>
            </a:extLst>
          </p:cNvPr>
          <p:cNvCxnSpPr>
            <a:stCxn id="17" idx="6"/>
            <a:endCxn id="40" idx="2"/>
          </p:cNvCxnSpPr>
          <p:nvPr/>
        </p:nvCxnSpPr>
        <p:spPr>
          <a:xfrm flipV="1">
            <a:off x="3632199" y="2530257"/>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2D1590-1878-9243-BDFB-0495CF823651}"/>
              </a:ext>
            </a:extLst>
          </p:cNvPr>
          <p:cNvCxnSpPr>
            <a:stCxn id="17" idx="6"/>
            <a:endCxn id="41" idx="2"/>
          </p:cNvCxnSpPr>
          <p:nvPr/>
        </p:nvCxnSpPr>
        <p:spPr>
          <a:xfrm flipV="1">
            <a:off x="3632199" y="2955211"/>
            <a:ext cx="1228739"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147BAA9-39F3-A249-AB57-37497BD0A9CB}"/>
              </a:ext>
            </a:extLst>
          </p:cNvPr>
          <p:cNvCxnSpPr>
            <a:stCxn id="17" idx="6"/>
            <a:endCxn id="42" idx="2"/>
          </p:cNvCxnSpPr>
          <p:nvPr/>
        </p:nvCxnSpPr>
        <p:spPr>
          <a:xfrm flipV="1">
            <a:off x="3632199" y="3380165"/>
            <a:ext cx="1228739"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1A11626-2F05-9D44-ACAC-74CD653C6DB5}"/>
              </a:ext>
            </a:extLst>
          </p:cNvPr>
          <p:cNvCxnSpPr>
            <a:stCxn id="17" idx="6"/>
            <a:endCxn id="43" idx="2"/>
          </p:cNvCxnSpPr>
          <p:nvPr/>
        </p:nvCxnSpPr>
        <p:spPr>
          <a:xfrm>
            <a:off x="3632199" y="3415668"/>
            <a:ext cx="1228737" cy="38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F0BA2C8-92BB-3C41-88B0-4E16D103C2DD}"/>
              </a:ext>
            </a:extLst>
          </p:cNvPr>
          <p:cNvCxnSpPr>
            <a:stCxn id="17" idx="6"/>
            <a:endCxn id="46" idx="2"/>
          </p:cNvCxnSpPr>
          <p:nvPr/>
        </p:nvCxnSpPr>
        <p:spPr>
          <a:xfrm>
            <a:off x="3632199" y="3415668"/>
            <a:ext cx="1238160"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C781E87-E94A-8848-9290-BFBCAAB8245E}"/>
              </a:ext>
            </a:extLst>
          </p:cNvPr>
          <p:cNvCxnSpPr>
            <a:stCxn id="17" idx="6"/>
            <a:endCxn id="47" idx="2"/>
          </p:cNvCxnSpPr>
          <p:nvPr/>
        </p:nvCxnSpPr>
        <p:spPr>
          <a:xfrm>
            <a:off x="3632199" y="3415668"/>
            <a:ext cx="1238160"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CB86F76-16E8-D444-91DC-CE80CCF55F35}"/>
              </a:ext>
            </a:extLst>
          </p:cNvPr>
          <p:cNvCxnSpPr>
            <a:stCxn id="17" idx="6"/>
            <a:endCxn id="48" idx="2"/>
          </p:cNvCxnSpPr>
          <p:nvPr/>
        </p:nvCxnSpPr>
        <p:spPr>
          <a:xfrm>
            <a:off x="3632199" y="3415668"/>
            <a:ext cx="1250858" cy="1671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1E890D8-0CA8-F643-BFE1-877183E154ED}"/>
              </a:ext>
            </a:extLst>
          </p:cNvPr>
          <p:cNvCxnSpPr>
            <a:stCxn id="20" idx="6"/>
            <a:endCxn id="39" idx="2"/>
          </p:cNvCxnSpPr>
          <p:nvPr/>
        </p:nvCxnSpPr>
        <p:spPr>
          <a:xfrm flipV="1">
            <a:off x="3632198" y="2099586"/>
            <a:ext cx="1228742" cy="174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AA1B0A2-59DC-CF4D-A6A7-0ACF45F4E78C}"/>
              </a:ext>
            </a:extLst>
          </p:cNvPr>
          <p:cNvCxnSpPr>
            <a:stCxn id="20" idx="6"/>
            <a:endCxn id="40" idx="2"/>
          </p:cNvCxnSpPr>
          <p:nvPr/>
        </p:nvCxnSpPr>
        <p:spPr>
          <a:xfrm flipV="1">
            <a:off x="3632198" y="2530257"/>
            <a:ext cx="1228741"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74903DF-A612-9B48-AA52-63163D1AA93A}"/>
              </a:ext>
            </a:extLst>
          </p:cNvPr>
          <p:cNvCxnSpPr>
            <a:stCxn id="20" idx="6"/>
            <a:endCxn id="41" idx="2"/>
          </p:cNvCxnSpPr>
          <p:nvPr/>
        </p:nvCxnSpPr>
        <p:spPr>
          <a:xfrm flipV="1">
            <a:off x="3632198" y="2955211"/>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44B8D8-812C-E64E-85F5-56F0AAB479CA}"/>
              </a:ext>
            </a:extLst>
          </p:cNvPr>
          <p:cNvCxnSpPr>
            <a:stCxn id="20" idx="6"/>
            <a:endCxn id="42" idx="2"/>
          </p:cNvCxnSpPr>
          <p:nvPr/>
        </p:nvCxnSpPr>
        <p:spPr>
          <a:xfrm flipV="1">
            <a:off x="3632198" y="3380165"/>
            <a:ext cx="1228740"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0A09DFE-2910-CE4B-B881-563B0A6E7622}"/>
              </a:ext>
            </a:extLst>
          </p:cNvPr>
          <p:cNvCxnSpPr>
            <a:stCxn id="20" idx="6"/>
            <a:endCxn id="43" idx="2"/>
          </p:cNvCxnSpPr>
          <p:nvPr/>
        </p:nvCxnSpPr>
        <p:spPr>
          <a:xfrm flipV="1">
            <a:off x="3632198" y="3805119"/>
            <a:ext cx="1228738"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14D5B1-6F5D-9A41-ABC2-D0A8ED801311}"/>
              </a:ext>
            </a:extLst>
          </p:cNvPr>
          <p:cNvCxnSpPr>
            <a:stCxn id="20" idx="6"/>
            <a:endCxn id="46" idx="2"/>
          </p:cNvCxnSpPr>
          <p:nvPr/>
        </p:nvCxnSpPr>
        <p:spPr>
          <a:xfrm>
            <a:off x="3632198" y="3840622"/>
            <a:ext cx="1238161" cy="396448"/>
          </a:xfrm>
          <a:prstGeom prst="straightConnector1">
            <a:avLst/>
          </a:prstGeom>
          <a:ln w="6032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2F327E0-01C8-5940-AC46-AF2057A55E3A}"/>
              </a:ext>
            </a:extLst>
          </p:cNvPr>
          <p:cNvCxnSpPr>
            <a:stCxn id="20" idx="6"/>
            <a:endCxn id="47" idx="2"/>
          </p:cNvCxnSpPr>
          <p:nvPr/>
        </p:nvCxnSpPr>
        <p:spPr>
          <a:xfrm>
            <a:off x="3632198" y="3840622"/>
            <a:ext cx="1238161"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181E5F7-6F26-1543-AC1A-E87CB5CE66D1}"/>
              </a:ext>
            </a:extLst>
          </p:cNvPr>
          <p:cNvCxnSpPr>
            <a:stCxn id="20" idx="6"/>
            <a:endCxn id="48" idx="2"/>
          </p:cNvCxnSpPr>
          <p:nvPr/>
        </p:nvCxnSpPr>
        <p:spPr>
          <a:xfrm>
            <a:off x="3632198" y="3840622"/>
            <a:ext cx="1250859"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86B23B2-25AB-E34C-B77A-10106B1A48CF}"/>
              </a:ext>
            </a:extLst>
          </p:cNvPr>
          <p:cNvCxnSpPr>
            <a:stCxn id="24" idx="6"/>
            <a:endCxn id="39" idx="2"/>
          </p:cNvCxnSpPr>
          <p:nvPr/>
        </p:nvCxnSpPr>
        <p:spPr>
          <a:xfrm flipV="1">
            <a:off x="3632198" y="2099586"/>
            <a:ext cx="1228742" cy="2165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E7DDAE7-4E69-1947-8C4B-4CD91C6B98C5}"/>
              </a:ext>
            </a:extLst>
          </p:cNvPr>
          <p:cNvCxnSpPr>
            <a:stCxn id="24" idx="6"/>
            <a:endCxn id="40" idx="2"/>
          </p:cNvCxnSpPr>
          <p:nvPr/>
        </p:nvCxnSpPr>
        <p:spPr>
          <a:xfrm flipV="1">
            <a:off x="3632198" y="2530257"/>
            <a:ext cx="1228741"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9EFC5DC-DF1B-2547-9BAA-3C8D5405EBAA}"/>
              </a:ext>
            </a:extLst>
          </p:cNvPr>
          <p:cNvCxnSpPr>
            <a:stCxn id="24" idx="6"/>
            <a:endCxn id="41" idx="2"/>
          </p:cNvCxnSpPr>
          <p:nvPr/>
        </p:nvCxnSpPr>
        <p:spPr>
          <a:xfrm flipV="1">
            <a:off x="3632198" y="2955211"/>
            <a:ext cx="1228740"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0B7294C-7E84-A448-A6C6-4E5E66D92573}"/>
              </a:ext>
            </a:extLst>
          </p:cNvPr>
          <p:cNvCxnSpPr>
            <a:stCxn id="24" idx="6"/>
            <a:endCxn id="42" idx="2"/>
          </p:cNvCxnSpPr>
          <p:nvPr/>
        </p:nvCxnSpPr>
        <p:spPr>
          <a:xfrm flipV="1">
            <a:off x="3632198" y="3380165"/>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814BEBC-051F-FF4E-88EF-5156E64FDB59}"/>
              </a:ext>
            </a:extLst>
          </p:cNvPr>
          <p:cNvCxnSpPr>
            <a:stCxn id="24" idx="6"/>
            <a:endCxn id="43" idx="2"/>
          </p:cNvCxnSpPr>
          <p:nvPr/>
        </p:nvCxnSpPr>
        <p:spPr>
          <a:xfrm flipV="1">
            <a:off x="3632198" y="3805119"/>
            <a:ext cx="1228738"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895A165-F03D-3841-9548-4C25B819BC69}"/>
              </a:ext>
            </a:extLst>
          </p:cNvPr>
          <p:cNvCxnSpPr>
            <a:stCxn id="24" idx="6"/>
            <a:endCxn id="46" idx="2"/>
          </p:cNvCxnSpPr>
          <p:nvPr/>
        </p:nvCxnSpPr>
        <p:spPr>
          <a:xfrm flipV="1">
            <a:off x="3632198" y="4237070"/>
            <a:ext cx="1238161"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C633720-9E11-D64C-9151-AA7B02FA8D06}"/>
              </a:ext>
            </a:extLst>
          </p:cNvPr>
          <p:cNvCxnSpPr>
            <a:stCxn id="24" idx="6"/>
            <a:endCxn id="47" idx="2"/>
          </p:cNvCxnSpPr>
          <p:nvPr/>
        </p:nvCxnSpPr>
        <p:spPr>
          <a:xfrm>
            <a:off x="3632198" y="4265576"/>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57E81C4-59A3-3B49-9781-BFAE8DC95F96}"/>
              </a:ext>
            </a:extLst>
          </p:cNvPr>
          <p:cNvCxnSpPr>
            <a:cxnSpLocks/>
            <a:stCxn id="24" idx="6"/>
            <a:endCxn id="48" idx="2"/>
          </p:cNvCxnSpPr>
          <p:nvPr/>
        </p:nvCxnSpPr>
        <p:spPr>
          <a:xfrm>
            <a:off x="3632198" y="4265576"/>
            <a:ext cx="1250859"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731A3D-47F8-364E-838F-CF3D6FDB4C1F}"/>
              </a:ext>
            </a:extLst>
          </p:cNvPr>
          <p:cNvCxnSpPr>
            <a:stCxn id="25" idx="6"/>
            <a:endCxn id="39" idx="2"/>
          </p:cNvCxnSpPr>
          <p:nvPr/>
        </p:nvCxnSpPr>
        <p:spPr>
          <a:xfrm flipV="1">
            <a:off x="3644896" y="2099586"/>
            <a:ext cx="1216044" cy="2590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D52E59F-25AA-6F49-871A-212B6DB55C8F}"/>
              </a:ext>
            </a:extLst>
          </p:cNvPr>
          <p:cNvCxnSpPr>
            <a:stCxn id="25" idx="6"/>
            <a:endCxn id="40" idx="2"/>
          </p:cNvCxnSpPr>
          <p:nvPr/>
        </p:nvCxnSpPr>
        <p:spPr>
          <a:xfrm flipV="1">
            <a:off x="3644896" y="2530257"/>
            <a:ext cx="1216043" cy="2160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C0AD923-0918-8A43-A39E-0E6E3CC35B4E}"/>
              </a:ext>
            </a:extLst>
          </p:cNvPr>
          <p:cNvCxnSpPr>
            <a:stCxn id="25" idx="6"/>
            <a:endCxn id="41" idx="2"/>
          </p:cNvCxnSpPr>
          <p:nvPr/>
        </p:nvCxnSpPr>
        <p:spPr>
          <a:xfrm flipV="1">
            <a:off x="3644896" y="2955211"/>
            <a:ext cx="1216042"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1DA790B-DB06-E544-BCFA-E630275AA046}"/>
              </a:ext>
            </a:extLst>
          </p:cNvPr>
          <p:cNvCxnSpPr>
            <a:stCxn id="25" idx="5"/>
            <a:endCxn id="42" idx="2"/>
          </p:cNvCxnSpPr>
          <p:nvPr/>
        </p:nvCxnSpPr>
        <p:spPr>
          <a:xfrm flipV="1">
            <a:off x="3591902" y="3380165"/>
            <a:ext cx="1269036" cy="1431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F3E392F-4C67-C847-B45B-FCF79CE6B9B9}"/>
              </a:ext>
            </a:extLst>
          </p:cNvPr>
          <p:cNvCxnSpPr>
            <a:stCxn id="25" idx="6"/>
            <a:endCxn id="43" idx="2"/>
          </p:cNvCxnSpPr>
          <p:nvPr/>
        </p:nvCxnSpPr>
        <p:spPr>
          <a:xfrm flipV="1">
            <a:off x="3644896" y="3805119"/>
            <a:ext cx="12160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87DBC39-86BD-C649-B42B-0EF7851F9986}"/>
              </a:ext>
            </a:extLst>
          </p:cNvPr>
          <p:cNvCxnSpPr>
            <a:stCxn id="25" idx="6"/>
            <a:endCxn id="46" idx="1"/>
          </p:cNvCxnSpPr>
          <p:nvPr/>
        </p:nvCxnSpPr>
        <p:spPr>
          <a:xfrm flipV="1">
            <a:off x="3644896" y="4115837"/>
            <a:ext cx="1278457" cy="57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AC2BE90-B06F-E24C-A3CF-91491826BADA}"/>
              </a:ext>
            </a:extLst>
          </p:cNvPr>
          <p:cNvCxnSpPr>
            <a:stCxn id="25" idx="6"/>
            <a:endCxn id="47" idx="2"/>
          </p:cNvCxnSpPr>
          <p:nvPr/>
        </p:nvCxnSpPr>
        <p:spPr>
          <a:xfrm flipV="1">
            <a:off x="3644896" y="4662024"/>
            <a:ext cx="1225463"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9A1E46A8-B436-A042-9DA8-F21D24C67B27}"/>
              </a:ext>
            </a:extLst>
          </p:cNvPr>
          <p:cNvCxnSpPr>
            <a:stCxn id="25" idx="6"/>
            <a:endCxn id="48" idx="2"/>
          </p:cNvCxnSpPr>
          <p:nvPr/>
        </p:nvCxnSpPr>
        <p:spPr>
          <a:xfrm>
            <a:off x="3644896" y="4690530"/>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C2B0101-AB75-F84E-A7B5-4C0115800FE5}"/>
              </a:ext>
            </a:extLst>
          </p:cNvPr>
          <p:cNvCxnSpPr>
            <a:stCxn id="49" idx="6"/>
            <a:endCxn id="31" idx="2"/>
          </p:cNvCxnSpPr>
          <p:nvPr/>
        </p:nvCxnSpPr>
        <p:spPr>
          <a:xfrm>
            <a:off x="6788697" y="2099586"/>
            <a:ext cx="1115582" cy="976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D84C840-19D8-F04D-A191-392723AC9ADE}"/>
              </a:ext>
            </a:extLst>
          </p:cNvPr>
          <p:cNvCxnSpPr>
            <a:stCxn id="49" idx="6"/>
            <a:endCxn id="32" idx="2"/>
          </p:cNvCxnSpPr>
          <p:nvPr/>
        </p:nvCxnSpPr>
        <p:spPr>
          <a:xfrm>
            <a:off x="6788697" y="2099586"/>
            <a:ext cx="1115581" cy="140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12E30-366F-DB4C-A5D4-DC6421792EB8}"/>
              </a:ext>
            </a:extLst>
          </p:cNvPr>
          <p:cNvCxnSpPr>
            <a:stCxn id="49" idx="6"/>
            <a:endCxn id="33" idx="2"/>
          </p:cNvCxnSpPr>
          <p:nvPr/>
        </p:nvCxnSpPr>
        <p:spPr>
          <a:xfrm>
            <a:off x="6788697" y="2099586"/>
            <a:ext cx="1115581" cy="182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A23645A-8650-114E-B570-48ED07411642}"/>
              </a:ext>
            </a:extLst>
          </p:cNvPr>
          <p:cNvCxnSpPr>
            <a:stCxn id="49" idx="6"/>
            <a:endCxn id="34" idx="2"/>
          </p:cNvCxnSpPr>
          <p:nvPr/>
        </p:nvCxnSpPr>
        <p:spPr>
          <a:xfrm>
            <a:off x="6788697" y="2099586"/>
            <a:ext cx="1128279" cy="225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1F96E14-452B-C045-BAD8-1123FD44F804}"/>
              </a:ext>
            </a:extLst>
          </p:cNvPr>
          <p:cNvCxnSpPr>
            <a:stCxn id="50" idx="6"/>
            <a:endCxn id="31" idx="2"/>
          </p:cNvCxnSpPr>
          <p:nvPr/>
        </p:nvCxnSpPr>
        <p:spPr>
          <a:xfrm>
            <a:off x="6788696" y="2530257"/>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A40CBDB-2FB3-344C-A76E-CCB939770513}"/>
              </a:ext>
            </a:extLst>
          </p:cNvPr>
          <p:cNvCxnSpPr>
            <a:stCxn id="50" idx="6"/>
            <a:endCxn id="32" idx="2"/>
          </p:cNvCxnSpPr>
          <p:nvPr/>
        </p:nvCxnSpPr>
        <p:spPr>
          <a:xfrm>
            <a:off x="6788696" y="2530257"/>
            <a:ext cx="1115582"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B1ECBE1-97C9-734C-AAA7-BABA027D2820}"/>
              </a:ext>
            </a:extLst>
          </p:cNvPr>
          <p:cNvCxnSpPr>
            <a:stCxn id="50" idx="6"/>
            <a:endCxn id="33" idx="2"/>
          </p:cNvCxnSpPr>
          <p:nvPr/>
        </p:nvCxnSpPr>
        <p:spPr>
          <a:xfrm>
            <a:off x="6788696" y="2530257"/>
            <a:ext cx="1115582"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05BFDE3-E0E2-654C-85E5-C9E94B10572C}"/>
              </a:ext>
            </a:extLst>
          </p:cNvPr>
          <p:cNvCxnSpPr>
            <a:stCxn id="50" idx="6"/>
            <a:endCxn id="34" idx="2"/>
          </p:cNvCxnSpPr>
          <p:nvPr/>
        </p:nvCxnSpPr>
        <p:spPr>
          <a:xfrm>
            <a:off x="6788696" y="2530257"/>
            <a:ext cx="1128280" cy="182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85CD6C8-C622-324B-A471-30198435D401}"/>
              </a:ext>
            </a:extLst>
          </p:cNvPr>
          <p:cNvCxnSpPr>
            <a:stCxn id="51" idx="6"/>
            <a:endCxn id="31" idx="2"/>
          </p:cNvCxnSpPr>
          <p:nvPr/>
        </p:nvCxnSpPr>
        <p:spPr>
          <a:xfrm>
            <a:off x="6788695" y="2955211"/>
            <a:ext cx="1115584"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B74EF59-1CC6-E548-B42C-CA418EFA81A2}"/>
              </a:ext>
            </a:extLst>
          </p:cNvPr>
          <p:cNvCxnSpPr>
            <a:stCxn id="51" idx="6"/>
            <a:endCxn id="32" idx="2"/>
          </p:cNvCxnSpPr>
          <p:nvPr/>
        </p:nvCxnSpPr>
        <p:spPr>
          <a:xfrm>
            <a:off x="6788695" y="2955211"/>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B47475D-37E6-AF4A-BF2A-DD312EDE854C}"/>
              </a:ext>
            </a:extLst>
          </p:cNvPr>
          <p:cNvCxnSpPr>
            <a:stCxn id="51" idx="6"/>
            <a:endCxn id="33" idx="2"/>
          </p:cNvCxnSpPr>
          <p:nvPr/>
        </p:nvCxnSpPr>
        <p:spPr>
          <a:xfrm>
            <a:off x="6788695" y="2955211"/>
            <a:ext cx="1115583"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8A2BDE3E-C5E2-954F-B949-47FA11089DB0}"/>
              </a:ext>
            </a:extLst>
          </p:cNvPr>
          <p:cNvCxnSpPr>
            <a:cxnSpLocks/>
            <a:stCxn id="51" idx="6"/>
            <a:endCxn id="34" idx="2"/>
          </p:cNvCxnSpPr>
          <p:nvPr/>
        </p:nvCxnSpPr>
        <p:spPr>
          <a:xfrm>
            <a:off x="6788695" y="2955211"/>
            <a:ext cx="1128281"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EABC38-2294-B54B-88BD-75593F404822}"/>
              </a:ext>
            </a:extLst>
          </p:cNvPr>
          <p:cNvCxnSpPr>
            <a:stCxn id="52" idx="6"/>
            <a:endCxn id="31" idx="2"/>
          </p:cNvCxnSpPr>
          <p:nvPr/>
        </p:nvCxnSpPr>
        <p:spPr>
          <a:xfrm flipV="1">
            <a:off x="6788695" y="3075937"/>
            <a:ext cx="1115584"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DFBDE65-8D1E-B940-97EC-324BC90A5B61}"/>
              </a:ext>
            </a:extLst>
          </p:cNvPr>
          <p:cNvCxnSpPr>
            <a:stCxn id="52" idx="6"/>
            <a:endCxn id="32" idx="2"/>
          </p:cNvCxnSpPr>
          <p:nvPr/>
        </p:nvCxnSpPr>
        <p:spPr>
          <a:xfrm>
            <a:off x="6788695" y="3380165"/>
            <a:ext cx="1115583"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AB85876-1A60-E445-8A61-E961E583B64B}"/>
              </a:ext>
            </a:extLst>
          </p:cNvPr>
          <p:cNvCxnSpPr>
            <a:stCxn id="52" idx="6"/>
            <a:endCxn id="33" idx="2"/>
          </p:cNvCxnSpPr>
          <p:nvPr/>
        </p:nvCxnSpPr>
        <p:spPr>
          <a:xfrm>
            <a:off x="6788695" y="3380165"/>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1F16253-6A83-034B-A8A0-3709BEC2B3EC}"/>
              </a:ext>
            </a:extLst>
          </p:cNvPr>
          <p:cNvCxnSpPr>
            <a:stCxn id="52" idx="6"/>
            <a:endCxn id="34" idx="2"/>
          </p:cNvCxnSpPr>
          <p:nvPr/>
        </p:nvCxnSpPr>
        <p:spPr>
          <a:xfrm>
            <a:off x="6788695" y="3380165"/>
            <a:ext cx="1128281"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7666807-C13B-6045-BB3C-319564C86985}"/>
              </a:ext>
            </a:extLst>
          </p:cNvPr>
          <p:cNvCxnSpPr>
            <a:stCxn id="53" idx="6"/>
            <a:endCxn id="31" idx="2"/>
          </p:cNvCxnSpPr>
          <p:nvPr/>
        </p:nvCxnSpPr>
        <p:spPr>
          <a:xfrm flipV="1">
            <a:off x="6788693" y="3075937"/>
            <a:ext cx="1115586" cy="72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9910414-EBA8-E94A-8BC4-3ED096BC4444}"/>
              </a:ext>
            </a:extLst>
          </p:cNvPr>
          <p:cNvCxnSpPr>
            <a:stCxn id="53" idx="6"/>
            <a:endCxn id="32" idx="2"/>
          </p:cNvCxnSpPr>
          <p:nvPr/>
        </p:nvCxnSpPr>
        <p:spPr>
          <a:xfrm flipV="1">
            <a:off x="6788693" y="3500891"/>
            <a:ext cx="1115585"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D3CCE7E-D67C-4348-A8DF-1D8D0596B6AC}"/>
              </a:ext>
            </a:extLst>
          </p:cNvPr>
          <p:cNvCxnSpPr>
            <a:cxnSpLocks/>
            <a:stCxn id="52" idx="6"/>
            <a:endCxn id="32" idx="2"/>
          </p:cNvCxnSpPr>
          <p:nvPr/>
        </p:nvCxnSpPr>
        <p:spPr>
          <a:xfrm>
            <a:off x="6788695" y="3380165"/>
            <a:ext cx="1115583" cy="120726"/>
          </a:xfrm>
          <a:prstGeom prst="straightConnector1">
            <a:avLst/>
          </a:prstGeom>
          <a:ln w="53975">
            <a:solidFill>
              <a:srgbClr val="FFFF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40688D5-DE51-BB4C-BA99-42DC0D1D8AD1}"/>
              </a:ext>
            </a:extLst>
          </p:cNvPr>
          <p:cNvCxnSpPr>
            <a:stCxn id="53" idx="6"/>
            <a:endCxn id="34" idx="2"/>
          </p:cNvCxnSpPr>
          <p:nvPr/>
        </p:nvCxnSpPr>
        <p:spPr>
          <a:xfrm>
            <a:off x="6788693" y="3805119"/>
            <a:ext cx="11282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298CFF8-E702-4A46-B7F3-3B203E1527B2}"/>
              </a:ext>
            </a:extLst>
          </p:cNvPr>
          <p:cNvCxnSpPr>
            <a:stCxn id="54" idx="6"/>
            <a:endCxn id="31" idx="2"/>
          </p:cNvCxnSpPr>
          <p:nvPr/>
        </p:nvCxnSpPr>
        <p:spPr>
          <a:xfrm flipV="1">
            <a:off x="6798116" y="3075937"/>
            <a:ext cx="1106163"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41A0D15-AC64-AF44-8BBB-AF53E73FE8C8}"/>
              </a:ext>
            </a:extLst>
          </p:cNvPr>
          <p:cNvCxnSpPr>
            <a:stCxn id="54" idx="6"/>
            <a:endCxn id="32" idx="2"/>
          </p:cNvCxnSpPr>
          <p:nvPr/>
        </p:nvCxnSpPr>
        <p:spPr>
          <a:xfrm flipV="1">
            <a:off x="6798116" y="3500891"/>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FFD690D-21C1-3542-B0C9-EAB6E318F0C6}"/>
              </a:ext>
            </a:extLst>
          </p:cNvPr>
          <p:cNvCxnSpPr>
            <a:stCxn id="54" idx="6"/>
            <a:endCxn id="33" idx="2"/>
          </p:cNvCxnSpPr>
          <p:nvPr/>
        </p:nvCxnSpPr>
        <p:spPr>
          <a:xfrm flipV="1">
            <a:off x="6798116" y="3925845"/>
            <a:ext cx="1106162"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C062293-0B5D-D148-9441-3236E0E99152}"/>
              </a:ext>
            </a:extLst>
          </p:cNvPr>
          <p:cNvCxnSpPr>
            <a:stCxn id="54" idx="6"/>
            <a:endCxn id="34" idx="2"/>
          </p:cNvCxnSpPr>
          <p:nvPr/>
        </p:nvCxnSpPr>
        <p:spPr>
          <a:xfrm>
            <a:off x="6798116" y="4237070"/>
            <a:ext cx="1118860" cy="11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5F6C1AC5-46DC-8E4B-B38B-DE1838C50603}"/>
              </a:ext>
            </a:extLst>
          </p:cNvPr>
          <p:cNvCxnSpPr>
            <a:stCxn id="55" idx="6"/>
            <a:endCxn id="31" idx="2"/>
          </p:cNvCxnSpPr>
          <p:nvPr/>
        </p:nvCxnSpPr>
        <p:spPr>
          <a:xfrm flipV="1">
            <a:off x="6798116" y="3075937"/>
            <a:ext cx="1106163"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50119F00-BB3B-404A-957B-336EDF37A72C}"/>
              </a:ext>
            </a:extLst>
          </p:cNvPr>
          <p:cNvCxnSpPr>
            <a:stCxn id="55" idx="6"/>
            <a:endCxn id="32" idx="2"/>
          </p:cNvCxnSpPr>
          <p:nvPr/>
        </p:nvCxnSpPr>
        <p:spPr>
          <a:xfrm flipV="1">
            <a:off x="6798116" y="3500891"/>
            <a:ext cx="1106162"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3B55B7C-1ED5-2844-8BF0-DA3ED25B16BF}"/>
              </a:ext>
            </a:extLst>
          </p:cNvPr>
          <p:cNvCxnSpPr>
            <a:stCxn id="55" idx="6"/>
            <a:endCxn id="33" idx="2"/>
          </p:cNvCxnSpPr>
          <p:nvPr/>
        </p:nvCxnSpPr>
        <p:spPr>
          <a:xfrm flipV="1">
            <a:off x="6798116" y="3925845"/>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B8CF37A-7E6E-E54D-B494-B6CE21DFAFE6}"/>
              </a:ext>
            </a:extLst>
          </p:cNvPr>
          <p:cNvCxnSpPr>
            <a:stCxn id="55" idx="6"/>
            <a:endCxn id="34" idx="2"/>
          </p:cNvCxnSpPr>
          <p:nvPr/>
        </p:nvCxnSpPr>
        <p:spPr>
          <a:xfrm flipV="1">
            <a:off x="6798116" y="4350799"/>
            <a:ext cx="1118860"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B6C87B23-3213-3745-BEC2-A3FEBA3D68F8}"/>
              </a:ext>
            </a:extLst>
          </p:cNvPr>
          <p:cNvCxnSpPr>
            <a:stCxn id="56" idx="6"/>
            <a:endCxn id="31" idx="2"/>
          </p:cNvCxnSpPr>
          <p:nvPr/>
        </p:nvCxnSpPr>
        <p:spPr>
          <a:xfrm flipV="1">
            <a:off x="6810814" y="3075937"/>
            <a:ext cx="1093465" cy="201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9CB08A5E-A2BD-FF4F-9C05-9E02C7050934}"/>
              </a:ext>
            </a:extLst>
          </p:cNvPr>
          <p:cNvCxnSpPr>
            <a:stCxn id="56" idx="6"/>
            <a:endCxn id="32" idx="2"/>
          </p:cNvCxnSpPr>
          <p:nvPr/>
        </p:nvCxnSpPr>
        <p:spPr>
          <a:xfrm flipV="1">
            <a:off x="6810814" y="3500891"/>
            <a:ext cx="1093464"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3C95FCEA-5D1B-074A-AFE3-83FB94E852C0}"/>
              </a:ext>
            </a:extLst>
          </p:cNvPr>
          <p:cNvCxnSpPr>
            <a:stCxn id="56" idx="6"/>
            <a:endCxn id="33" idx="2"/>
          </p:cNvCxnSpPr>
          <p:nvPr/>
        </p:nvCxnSpPr>
        <p:spPr>
          <a:xfrm flipV="1">
            <a:off x="6810814" y="3925845"/>
            <a:ext cx="1093464"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0487A8F-7E1B-2B45-A97E-FE6795AABD60}"/>
              </a:ext>
            </a:extLst>
          </p:cNvPr>
          <p:cNvCxnSpPr>
            <a:cxnSpLocks/>
            <a:stCxn id="56" idx="6"/>
            <a:endCxn id="34" idx="2"/>
          </p:cNvCxnSpPr>
          <p:nvPr/>
        </p:nvCxnSpPr>
        <p:spPr>
          <a:xfrm flipV="1">
            <a:off x="6810814" y="4350799"/>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A19C0BF5-EC68-F943-8EF9-6D4007195F5A}"/>
              </a:ext>
            </a:extLst>
          </p:cNvPr>
          <p:cNvCxnSpPr>
            <a:stCxn id="39" idx="6"/>
            <a:endCxn id="49" idx="2"/>
          </p:cNvCxnSpPr>
          <p:nvPr/>
        </p:nvCxnSpPr>
        <p:spPr>
          <a:xfrm>
            <a:off x="5222805" y="2099586"/>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06B7BE-1BE2-6D48-8F6E-31C7A2B3CD50}"/>
              </a:ext>
            </a:extLst>
          </p:cNvPr>
          <p:cNvCxnSpPr>
            <a:stCxn id="39" idx="6"/>
            <a:endCxn id="50" idx="2"/>
          </p:cNvCxnSpPr>
          <p:nvPr/>
        </p:nvCxnSpPr>
        <p:spPr>
          <a:xfrm>
            <a:off x="5222805" y="2099586"/>
            <a:ext cx="1204026"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20BE46F-5F0D-094B-86A1-D1E8C4D1FD93}"/>
              </a:ext>
            </a:extLst>
          </p:cNvPr>
          <p:cNvCxnSpPr>
            <a:stCxn id="39" idx="6"/>
            <a:endCxn id="51" idx="2"/>
          </p:cNvCxnSpPr>
          <p:nvPr/>
        </p:nvCxnSpPr>
        <p:spPr>
          <a:xfrm>
            <a:off x="5222805" y="2099586"/>
            <a:ext cx="1204025"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FF9FF5D8-21CE-1741-8394-25F7ACC5A813}"/>
              </a:ext>
            </a:extLst>
          </p:cNvPr>
          <p:cNvCxnSpPr>
            <a:stCxn id="39" idx="6"/>
            <a:endCxn id="52" idx="2"/>
          </p:cNvCxnSpPr>
          <p:nvPr/>
        </p:nvCxnSpPr>
        <p:spPr>
          <a:xfrm>
            <a:off x="5222805" y="2099586"/>
            <a:ext cx="1204025"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CB9E58C-454E-F644-B70E-457E1DC474A5}"/>
              </a:ext>
            </a:extLst>
          </p:cNvPr>
          <p:cNvCxnSpPr>
            <a:stCxn id="39" idx="6"/>
            <a:endCxn id="53" idx="2"/>
          </p:cNvCxnSpPr>
          <p:nvPr/>
        </p:nvCxnSpPr>
        <p:spPr>
          <a:xfrm>
            <a:off x="5222805" y="2099586"/>
            <a:ext cx="1204023"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D62DC249-4C38-1242-9A81-D7D208D35FE8}"/>
              </a:ext>
            </a:extLst>
          </p:cNvPr>
          <p:cNvCxnSpPr>
            <a:stCxn id="39" idx="6"/>
            <a:endCxn id="54" idx="2"/>
          </p:cNvCxnSpPr>
          <p:nvPr/>
        </p:nvCxnSpPr>
        <p:spPr>
          <a:xfrm>
            <a:off x="5222805" y="2099586"/>
            <a:ext cx="1213446"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1045192-0FB1-204F-9C14-40C922157610}"/>
              </a:ext>
            </a:extLst>
          </p:cNvPr>
          <p:cNvCxnSpPr>
            <a:stCxn id="39" idx="6"/>
            <a:endCxn id="55" idx="2"/>
          </p:cNvCxnSpPr>
          <p:nvPr/>
        </p:nvCxnSpPr>
        <p:spPr>
          <a:xfrm>
            <a:off x="5222805" y="2099586"/>
            <a:ext cx="1213446"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CC75CEF-EE9F-B249-A5CC-B423489D9B59}"/>
              </a:ext>
            </a:extLst>
          </p:cNvPr>
          <p:cNvCxnSpPr>
            <a:stCxn id="39" idx="6"/>
            <a:endCxn id="56" idx="2"/>
          </p:cNvCxnSpPr>
          <p:nvPr/>
        </p:nvCxnSpPr>
        <p:spPr>
          <a:xfrm>
            <a:off x="5222805" y="2099586"/>
            <a:ext cx="1226144"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8BE71252-E111-FD41-AE03-C8E9045C61EC}"/>
              </a:ext>
            </a:extLst>
          </p:cNvPr>
          <p:cNvCxnSpPr>
            <a:stCxn id="40" idx="6"/>
            <a:endCxn id="49" idx="2"/>
          </p:cNvCxnSpPr>
          <p:nvPr/>
        </p:nvCxnSpPr>
        <p:spPr>
          <a:xfrm flipV="1">
            <a:off x="5222804" y="2099586"/>
            <a:ext cx="1204028"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595F112-1701-DF4C-BFA3-87794E89CEC5}"/>
              </a:ext>
            </a:extLst>
          </p:cNvPr>
          <p:cNvCxnSpPr>
            <a:stCxn id="40" idx="6"/>
            <a:endCxn id="50" idx="2"/>
          </p:cNvCxnSpPr>
          <p:nvPr/>
        </p:nvCxnSpPr>
        <p:spPr>
          <a:xfrm>
            <a:off x="5222804" y="2530257"/>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F84D63B-7C3E-8F42-BCE5-C50B5A4816E7}"/>
              </a:ext>
            </a:extLst>
          </p:cNvPr>
          <p:cNvCxnSpPr>
            <a:stCxn id="40" idx="6"/>
            <a:endCxn id="51" idx="2"/>
          </p:cNvCxnSpPr>
          <p:nvPr/>
        </p:nvCxnSpPr>
        <p:spPr>
          <a:xfrm>
            <a:off x="5222804" y="2530257"/>
            <a:ext cx="1204026"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45F3702-2FBF-E44E-B8AC-D48D4E893413}"/>
              </a:ext>
            </a:extLst>
          </p:cNvPr>
          <p:cNvCxnSpPr>
            <a:stCxn id="40" idx="6"/>
            <a:endCxn id="52" idx="2"/>
          </p:cNvCxnSpPr>
          <p:nvPr/>
        </p:nvCxnSpPr>
        <p:spPr>
          <a:xfrm>
            <a:off x="5222804" y="2530257"/>
            <a:ext cx="1204026"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E60846F7-73B3-1E43-BE84-98B4D8D95E39}"/>
              </a:ext>
            </a:extLst>
          </p:cNvPr>
          <p:cNvCxnSpPr>
            <a:stCxn id="40" idx="6"/>
            <a:endCxn id="53" idx="2"/>
          </p:cNvCxnSpPr>
          <p:nvPr/>
        </p:nvCxnSpPr>
        <p:spPr>
          <a:xfrm>
            <a:off x="5222804" y="2530257"/>
            <a:ext cx="1204024"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CDB37BA9-92E0-8B40-AE94-D5F3DDA798CB}"/>
              </a:ext>
            </a:extLst>
          </p:cNvPr>
          <p:cNvCxnSpPr>
            <a:stCxn id="40" idx="6"/>
            <a:endCxn id="54" idx="2"/>
          </p:cNvCxnSpPr>
          <p:nvPr/>
        </p:nvCxnSpPr>
        <p:spPr>
          <a:xfrm>
            <a:off x="5222804" y="2530257"/>
            <a:ext cx="121344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2C447316-682B-714E-97BD-F211A15DA33F}"/>
              </a:ext>
            </a:extLst>
          </p:cNvPr>
          <p:cNvCxnSpPr>
            <a:stCxn id="40" idx="6"/>
            <a:endCxn id="55" idx="2"/>
          </p:cNvCxnSpPr>
          <p:nvPr/>
        </p:nvCxnSpPr>
        <p:spPr>
          <a:xfrm>
            <a:off x="5222804" y="2530257"/>
            <a:ext cx="121344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1DEE769-F92A-7449-887F-F8E3B112C5BC}"/>
              </a:ext>
            </a:extLst>
          </p:cNvPr>
          <p:cNvCxnSpPr>
            <a:stCxn id="40" idx="6"/>
            <a:endCxn id="56" idx="2"/>
          </p:cNvCxnSpPr>
          <p:nvPr/>
        </p:nvCxnSpPr>
        <p:spPr>
          <a:xfrm>
            <a:off x="5222804" y="2530257"/>
            <a:ext cx="1226145"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D11FA3EB-E5F6-554E-9F90-45A86C95C0DC}"/>
              </a:ext>
            </a:extLst>
          </p:cNvPr>
          <p:cNvCxnSpPr>
            <a:stCxn id="41" idx="6"/>
            <a:endCxn id="49" idx="2"/>
          </p:cNvCxnSpPr>
          <p:nvPr/>
        </p:nvCxnSpPr>
        <p:spPr>
          <a:xfrm flipV="1">
            <a:off x="5222803" y="2099586"/>
            <a:ext cx="1204029"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828F575-196C-0E4B-B047-3C37DE4E5F1A}"/>
              </a:ext>
            </a:extLst>
          </p:cNvPr>
          <p:cNvCxnSpPr>
            <a:stCxn id="41" idx="6"/>
            <a:endCxn id="50" idx="2"/>
          </p:cNvCxnSpPr>
          <p:nvPr/>
        </p:nvCxnSpPr>
        <p:spPr>
          <a:xfrm flipV="1">
            <a:off x="5222803" y="2530257"/>
            <a:ext cx="1204028"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C1B455E-7BDE-7647-BFE7-8D562F2CD684}"/>
              </a:ext>
            </a:extLst>
          </p:cNvPr>
          <p:cNvCxnSpPr>
            <a:stCxn id="41" idx="6"/>
            <a:endCxn id="51" idx="2"/>
          </p:cNvCxnSpPr>
          <p:nvPr/>
        </p:nvCxnSpPr>
        <p:spPr>
          <a:xfrm>
            <a:off x="5222803" y="2955211"/>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5230A32-C731-2842-96AF-658D30E7D161}"/>
              </a:ext>
            </a:extLst>
          </p:cNvPr>
          <p:cNvCxnSpPr>
            <a:stCxn id="41" idx="6"/>
            <a:endCxn id="52" idx="2"/>
          </p:cNvCxnSpPr>
          <p:nvPr/>
        </p:nvCxnSpPr>
        <p:spPr>
          <a:xfrm>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A9E05D8-738D-A746-9658-3969BC4899CA}"/>
              </a:ext>
            </a:extLst>
          </p:cNvPr>
          <p:cNvCxnSpPr>
            <a:stCxn id="41" idx="6"/>
            <a:endCxn id="53" idx="2"/>
          </p:cNvCxnSpPr>
          <p:nvPr/>
        </p:nvCxnSpPr>
        <p:spPr>
          <a:xfrm>
            <a:off x="5222803" y="2955211"/>
            <a:ext cx="12040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4E96EFDF-F705-7A4C-9726-ADDACDD4C761}"/>
              </a:ext>
            </a:extLst>
          </p:cNvPr>
          <p:cNvCxnSpPr>
            <a:stCxn id="41" idx="6"/>
            <a:endCxn id="54" idx="2"/>
          </p:cNvCxnSpPr>
          <p:nvPr/>
        </p:nvCxnSpPr>
        <p:spPr>
          <a:xfrm>
            <a:off x="5222803" y="2955211"/>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9DCE9EE1-4FF2-F048-A1FD-E4C983ABC18F}"/>
              </a:ext>
            </a:extLst>
          </p:cNvPr>
          <p:cNvCxnSpPr>
            <a:stCxn id="41" idx="6"/>
            <a:endCxn id="55" idx="2"/>
          </p:cNvCxnSpPr>
          <p:nvPr/>
        </p:nvCxnSpPr>
        <p:spPr>
          <a:xfrm>
            <a:off x="5222803" y="2955211"/>
            <a:ext cx="121344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87EEA3DF-C700-5D4F-B58D-BB60E3F7745B}"/>
              </a:ext>
            </a:extLst>
          </p:cNvPr>
          <p:cNvCxnSpPr>
            <a:stCxn id="41" idx="6"/>
            <a:endCxn id="56" idx="2"/>
          </p:cNvCxnSpPr>
          <p:nvPr/>
        </p:nvCxnSpPr>
        <p:spPr>
          <a:xfrm>
            <a:off x="5222803" y="2955211"/>
            <a:ext cx="1226146"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22F85CF-C2EC-BE45-8C08-61762C23517D}"/>
              </a:ext>
            </a:extLst>
          </p:cNvPr>
          <p:cNvCxnSpPr>
            <a:stCxn id="42" idx="6"/>
            <a:endCxn id="49" idx="2"/>
          </p:cNvCxnSpPr>
          <p:nvPr/>
        </p:nvCxnSpPr>
        <p:spPr>
          <a:xfrm flipV="1">
            <a:off x="5222803" y="2099586"/>
            <a:ext cx="1204029"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32FC8B7-9ED5-E649-B14D-9EB37059C15B}"/>
              </a:ext>
            </a:extLst>
          </p:cNvPr>
          <p:cNvCxnSpPr>
            <a:stCxn id="42" idx="6"/>
            <a:endCxn id="50" idx="2"/>
          </p:cNvCxnSpPr>
          <p:nvPr/>
        </p:nvCxnSpPr>
        <p:spPr>
          <a:xfrm flipV="1">
            <a:off x="5222803" y="2530257"/>
            <a:ext cx="1204028"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755AF939-BBB2-0349-A2CF-F913630A8ABE}"/>
              </a:ext>
            </a:extLst>
          </p:cNvPr>
          <p:cNvCxnSpPr>
            <a:stCxn id="42" idx="6"/>
            <a:endCxn id="51" idx="2"/>
          </p:cNvCxnSpPr>
          <p:nvPr/>
        </p:nvCxnSpPr>
        <p:spPr>
          <a:xfrm flipV="1">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D81790B-789B-584F-A4F6-C45A0358CC35}"/>
              </a:ext>
            </a:extLst>
          </p:cNvPr>
          <p:cNvCxnSpPr>
            <a:stCxn id="42" idx="6"/>
            <a:endCxn id="52" idx="2"/>
          </p:cNvCxnSpPr>
          <p:nvPr/>
        </p:nvCxnSpPr>
        <p:spPr>
          <a:xfrm>
            <a:off x="5222803" y="3380165"/>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718C085-76BA-9B46-ADFB-306D44AEC064}"/>
              </a:ext>
            </a:extLst>
          </p:cNvPr>
          <p:cNvCxnSpPr>
            <a:stCxn id="42" idx="6"/>
            <a:endCxn id="53" idx="2"/>
          </p:cNvCxnSpPr>
          <p:nvPr/>
        </p:nvCxnSpPr>
        <p:spPr>
          <a:xfrm>
            <a:off x="5222803" y="3380165"/>
            <a:ext cx="12040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7498A089-971D-4F43-879B-863006BC5493}"/>
              </a:ext>
            </a:extLst>
          </p:cNvPr>
          <p:cNvCxnSpPr>
            <a:stCxn id="42" idx="6"/>
            <a:endCxn id="54" idx="2"/>
          </p:cNvCxnSpPr>
          <p:nvPr/>
        </p:nvCxnSpPr>
        <p:spPr>
          <a:xfrm>
            <a:off x="5222803" y="3380165"/>
            <a:ext cx="1213448"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3A7DE3DF-6188-354E-B075-1BB3AB8D6E5D}"/>
              </a:ext>
            </a:extLst>
          </p:cNvPr>
          <p:cNvCxnSpPr>
            <a:stCxn id="42" idx="6"/>
            <a:endCxn id="55" idx="2"/>
          </p:cNvCxnSpPr>
          <p:nvPr/>
        </p:nvCxnSpPr>
        <p:spPr>
          <a:xfrm>
            <a:off x="5222803" y="3380165"/>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EC5356D8-E2CC-3F45-8E3C-50713CB54CA0}"/>
              </a:ext>
            </a:extLst>
          </p:cNvPr>
          <p:cNvCxnSpPr>
            <a:stCxn id="42" idx="6"/>
            <a:endCxn id="56" idx="2"/>
          </p:cNvCxnSpPr>
          <p:nvPr/>
        </p:nvCxnSpPr>
        <p:spPr>
          <a:xfrm>
            <a:off x="5222803" y="3380165"/>
            <a:ext cx="122614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907B4F3-721B-AC47-84ED-DD252EA9CCD7}"/>
              </a:ext>
            </a:extLst>
          </p:cNvPr>
          <p:cNvCxnSpPr>
            <a:stCxn id="43" idx="6"/>
            <a:endCxn id="49" idx="2"/>
          </p:cNvCxnSpPr>
          <p:nvPr/>
        </p:nvCxnSpPr>
        <p:spPr>
          <a:xfrm flipV="1">
            <a:off x="5222801" y="2099586"/>
            <a:ext cx="1204031"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3A3DD31E-4792-9D42-9C48-AC5693E5C7F6}"/>
              </a:ext>
            </a:extLst>
          </p:cNvPr>
          <p:cNvCxnSpPr>
            <a:stCxn id="43" idx="6"/>
            <a:endCxn id="50" idx="2"/>
          </p:cNvCxnSpPr>
          <p:nvPr/>
        </p:nvCxnSpPr>
        <p:spPr>
          <a:xfrm flipV="1">
            <a:off x="5222801" y="2530257"/>
            <a:ext cx="1204030"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3AA3F3E6-26B3-D546-8E9B-B143BD88EB37}"/>
              </a:ext>
            </a:extLst>
          </p:cNvPr>
          <p:cNvCxnSpPr>
            <a:stCxn id="43" idx="6"/>
            <a:endCxn id="51" idx="2"/>
          </p:cNvCxnSpPr>
          <p:nvPr/>
        </p:nvCxnSpPr>
        <p:spPr>
          <a:xfrm flipV="1">
            <a:off x="5222801" y="2955211"/>
            <a:ext cx="12040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CC49E4A3-A717-B647-87FE-27227B7CC631}"/>
              </a:ext>
            </a:extLst>
          </p:cNvPr>
          <p:cNvCxnSpPr>
            <a:stCxn id="43" idx="6"/>
            <a:endCxn id="52" idx="2"/>
          </p:cNvCxnSpPr>
          <p:nvPr/>
        </p:nvCxnSpPr>
        <p:spPr>
          <a:xfrm flipV="1">
            <a:off x="5222801" y="3380165"/>
            <a:ext cx="12040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923E250F-FD90-F14B-A558-DE373E77F423}"/>
              </a:ext>
            </a:extLst>
          </p:cNvPr>
          <p:cNvCxnSpPr>
            <a:stCxn id="43" idx="6"/>
            <a:endCxn id="53" idx="2"/>
          </p:cNvCxnSpPr>
          <p:nvPr/>
        </p:nvCxnSpPr>
        <p:spPr>
          <a:xfrm>
            <a:off x="5222801" y="3805119"/>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A0E6AC8-F078-394D-A83C-5736DAE0955E}"/>
              </a:ext>
            </a:extLst>
          </p:cNvPr>
          <p:cNvCxnSpPr>
            <a:stCxn id="43" idx="6"/>
            <a:endCxn id="54" idx="2"/>
          </p:cNvCxnSpPr>
          <p:nvPr/>
        </p:nvCxnSpPr>
        <p:spPr>
          <a:xfrm>
            <a:off x="5222801" y="3805119"/>
            <a:ext cx="1213450" cy="43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6351A2AF-B11E-084C-A8BE-6014F232850B}"/>
              </a:ext>
            </a:extLst>
          </p:cNvPr>
          <p:cNvCxnSpPr>
            <a:stCxn id="43" idx="6"/>
            <a:endCxn id="55" idx="2"/>
          </p:cNvCxnSpPr>
          <p:nvPr/>
        </p:nvCxnSpPr>
        <p:spPr>
          <a:xfrm>
            <a:off x="5222801" y="3805119"/>
            <a:ext cx="1213450"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D1ACAE53-432C-7747-AAF8-298670B06623}"/>
              </a:ext>
            </a:extLst>
          </p:cNvPr>
          <p:cNvCxnSpPr>
            <a:stCxn id="43" idx="6"/>
            <a:endCxn id="56" idx="2"/>
          </p:cNvCxnSpPr>
          <p:nvPr/>
        </p:nvCxnSpPr>
        <p:spPr>
          <a:xfrm>
            <a:off x="5222801" y="3805119"/>
            <a:ext cx="12261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B0409FC8-6918-2F49-842E-A4B17BC58A22}"/>
              </a:ext>
            </a:extLst>
          </p:cNvPr>
          <p:cNvCxnSpPr>
            <a:stCxn id="46" idx="6"/>
            <a:endCxn id="49" idx="2"/>
          </p:cNvCxnSpPr>
          <p:nvPr/>
        </p:nvCxnSpPr>
        <p:spPr>
          <a:xfrm flipV="1">
            <a:off x="5232224" y="2099586"/>
            <a:ext cx="1194608"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040E410-8965-3645-9CDC-D71BDD321EFD}"/>
              </a:ext>
            </a:extLst>
          </p:cNvPr>
          <p:cNvCxnSpPr>
            <a:stCxn id="46" idx="6"/>
            <a:endCxn id="50" idx="2"/>
          </p:cNvCxnSpPr>
          <p:nvPr/>
        </p:nvCxnSpPr>
        <p:spPr>
          <a:xfrm flipV="1">
            <a:off x="5232224" y="2530257"/>
            <a:ext cx="119460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62FEAB3E-5A24-A748-8A1B-8C179A5D19F5}"/>
              </a:ext>
            </a:extLst>
          </p:cNvPr>
          <p:cNvCxnSpPr>
            <a:stCxn id="46" idx="6"/>
            <a:endCxn id="51" idx="2"/>
          </p:cNvCxnSpPr>
          <p:nvPr/>
        </p:nvCxnSpPr>
        <p:spPr>
          <a:xfrm flipV="1">
            <a:off x="5232224" y="2955211"/>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94C16185-D2A0-544E-8998-E42688E81BC6}"/>
              </a:ext>
            </a:extLst>
          </p:cNvPr>
          <p:cNvCxnSpPr>
            <a:stCxn id="46" idx="6"/>
            <a:endCxn id="52" idx="2"/>
          </p:cNvCxnSpPr>
          <p:nvPr/>
        </p:nvCxnSpPr>
        <p:spPr>
          <a:xfrm flipV="1">
            <a:off x="5232224" y="3380165"/>
            <a:ext cx="11946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0303A0F-5317-3E4E-A7B6-90FDF3730094}"/>
              </a:ext>
            </a:extLst>
          </p:cNvPr>
          <p:cNvCxnSpPr>
            <a:cxnSpLocks/>
            <a:stCxn id="46" idx="6"/>
            <a:endCxn id="52" idx="2"/>
          </p:cNvCxnSpPr>
          <p:nvPr/>
        </p:nvCxnSpPr>
        <p:spPr>
          <a:xfrm flipV="1">
            <a:off x="5232224" y="3380165"/>
            <a:ext cx="1194606" cy="856905"/>
          </a:xfrm>
          <a:prstGeom prst="straightConnector1">
            <a:avLst/>
          </a:prstGeom>
          <a:ln w="53975">
            <a:solidFill>
              <a:srgbClr val="FFFF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2886250A-79C4-A64A-BFA3-7E70C85DA695}"/>
              </a:ext>
            </a:extLst>
          </p:cNvPr>
          <p:cNvCxnSpPr>
            <a:stCxn id="46" idx="6"/>
            <a:endCxn id="54" idx="2"/>
          </p:cNvCxnSpPr>
          <p:nvPr/>
        </p:nvCxnSpPr>
        <p:spPr>
          <a:xfrm>
            <a:off x="5232224" y="4237070"/>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0F1337CF-C24D-D549-AF85-3B35F864C27D}"/>
              </a:ext>
            </a:extLst>
          </p:cNvPr>
          <p:cNvCxnSpPr>
            <a:stCxn id="46" idx="6"/>
          </p:cNvCxnSpPr>
          <p:nvPr/>
        </p:nvCxnSpPr>
        <p:spPr>
          <a:xfrm>
            <a:off x="5232224" y="4237070"/>
            <a:ext cx="115404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8E415456-DF85-A14B-AA54-C49386FC8760}"/>
              </a:ext>
            </a:extLst>
          </p:cNvPr>
          <p:cNvCxnSpPr>
            <a:stCxn id="46" idx="6"/>
            <a:endCxn id="56" idx="2"/>
          </p:cNvCxnSpPr>
          <p:nvPr/>
        </p:nvCxnSpPr>
        <p:spPr>
          <a:xfrm>
            <a:off x="5232224" y="4237070"/>
            <a:ext cx="12167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9C984683-087E-0340-B358-935238E14EA8}"/>
              </a:ext>
            </a:extLst>
          </p:cNvPr>
          <p:cNvCxnSpPr>
            <a:stCxn id="47" idx="6"/>
            <a:endCxn id="49" idx="2"/>
          </p:cNvCxnSpPr>
          <p:nvPr/>
        </p:nvCxnSpPr>
        <p:spPr>
          <a:xfrm flipV="1">
            <a:off x="5232224" y="2099586"/>
            <a:ext cx="1194608"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E0CDEE78-60C0-1A48-9ED4-134D2F9591CC}"/>
              </a:ext>
            </a:extLst>
          </p:cNvPr>
          <p:cNvCxnSpPr>
            <a:stCxn id="47" idx="6"/>
            <a:endCxn id="50" idx="2"/>
          </p:cNvCxnSpPr>
          <p:nvPr/>
        </p:nvCxnSpPr>
        <p:spPr>
          <a:xfrm flipV="1">
            <a:off x="5232224" y="2530257"/>
            <a:ext cx="119460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32EED9D6-2A13-614B-B65F-565A1D89330E}"/>
              </a:ext>
            </a:extLst>
          </p:cNvPr>
          <p:cNvCxnSpPr>
            <a:stCxn id="47" idx="6"/>
            <a:endCxn id="51" idx="2"/>
          </p:cNvCxnSpPr>
          <p:nvPr/>
        </p:nvCxnSpPr>
        <p:spPr>
          <a:xfrm flipV="1">
            <a:off x="5232224" y="2955211"/>
            <a:ext cx="119460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02D642AD-D9E4-9945-9349-16BFDB813EEE}"/>
              </a:ext>
            </a:extLst>
          </p:cNvPr>
          <p:cNvCxnSpPr>
            <a:stCxn id="47" idx="6"/>
            <a:endCxn id="52" idx="2"/>
          </p:cNvCxnSpPr>
          <p:nvPr/>
        </p:nvCxnSpPr>
        <p:spPr>
          <a:xfrm flipV="1">
            <a:off x="5232224" y="3380165"/>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E8AD2383-880C-3C4D-8F08-70F85E730E0A}"/>
              </a:ext>
            </a:extLst>
          </p:cNvPr>
          <p:cNvCxnSpPr>
            <a:endCxn id="53" idx="2"/>
          </p:cNvCxnSpPr>
          <p:nvPr/>
        </p:nvCxnSpPr>
        <p:spPr>
          <a:xfrm flipV="1">
            <a:off x="5244922" y="3805119"/>
            <a:ext cx="11819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5C8F593E-36CC-724E-ADE7-A21A41E8E6EA}"/>
              </a:ext>
            </a:extLst>
          </p:cNvPr>
          <p:cNvCxnSpPr>
            <a:stCxn id="47" idx="6"/>
            <a:endCxn id="54" idx="2"/>
          </p:cNvCxnSpPr>
          <p:nvPr/>
        </p:nvCxnSpPr>
        <p:spPr>
          <a:xfrm flipV="1">
            <a:off x="5232224" y="4237070"/>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9383190D-A756-7744-BB64-EB6E19F033F6}"/>
              </a:ext>
            </a:extLst>
          </p:cNvPr>
          <p:cNvCxnSpPr>
            <a:stCxn id="47" idx="6"/>
            <a:endCxn id="55" idx="2"/>
          </p:cNvCxnSpPr>
          <p:nvPr/>
        </p:nvCxnSpPr>
        <p:spPr>
          <a:xfrm>
            <a:off x="5232224" y="4662024"/>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604CC686-0758-5449-B178-F623189EBC63}"/>
              </a:ext>
            </a:extLst>
          </p:cNvPr>
          <p:cNvCxnSpPr>
            <a:stCxn id="47" idx="6"/>
            <a:endCxn id="56" idx="2"/>
          </p:cNvCxnSpPr>
          <p:nvPr/>
        </p:nvCxnSpPr>
        <p:spPr>
          <a:xfrm>
            <a:off x="5232224" y="4662024"/>
            <a:ext cx="12167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ED39F1C5-AD28-C243-BF04-91D93AA63A5B}"/>
              </a:ext>
            </a:extLst>
          </p:cNvPr>
          <p:cNvCxnSpPr>
            <a:stCxn id="48" idx="6"/>
            <a:endCxn id="49" idx="2"/>
          </p:cNvCxnSpPr>
          <p:nvPr/>
        </p:nvCxnSpPr>
        <p:spPr>
          <a:xfrm flipV="1">
            <a:off x="5244922" y="2099586"/>
            <a:ext cx="1181910"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6413C4C6-F991-C84C-ABC6-EB0E872473B5}"/>
              </a:ext>
            </a:extLst>
          </p:cNvPr>
          <p:cNvCxnSpPr>
            <a:stCxn id="48" idx="6"/>
            <a:endCxn id="50" idx="2"/>
          </p:cNvCxnSpPr>
          <p:nvPr/>
        </p:nvCxnSpPr>
        <p:spPr>
          <a:xfrm flipV="1">
            <a:off x="5244922" y="2530257"/>
            <a:ext cx="1181909"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16223305-13E3-BE4F-B419-4FB33BA1EECE}"/>
              </a:ext>
            </a:extLst>
          </p:cNvPr>
          <p:cNvCxnSpPr>
            <a:stCxn id="48" idx="6"/>
            <a:endCxn id="51" idx="2"/>
          </p:cNvCxnSpPr>
          <p:nvPr/>
        </p:nvCxnSpPr>
        <p:spPr>
          <a:xfrm flipV="1">
            <a:off x="5244922" y="2955211"/>
            <a:ext cx="1181908"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290877BE-721D-C24A-99EB-C6D537AF9703}"/>
              </a:ext>
            </a:extLst>
          </p:cNvPr>
          <p:cNvCxnSpPr>
            <a:stCxn id="48" idx="6"/>
            <a:endCxn id="52" idx="2"/>
          </p:cNvCxnSpPr>
          <p:nvPr/>
        </p:nvCxnSpPr>
        <p:spPr>
          <a:xfrm flipV="1">
            <a:off x="5244922" y="3380165"/>
            <a:ext cx="118190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6D64CD8E-15FB-FD47-905E-E050363D218E}"/>
              </a:ext>
            </a:extLst>
          </p:cNvPr>
          <p:cNvCxnSpPr>
            <a:cxnSpLocks/>
            <a:stCxn id="48" idx="6"/>
            <a:endCxn id="53" idx="2"/>
          </p:cNvCxnSpPr>
          <p:nvPr/>
        </p:nvCxnSpPr>
        <p:spPr>
          <a:xfrm flipV="1">
            <a:off x="5244922" y="3805119"/>
            <a:ext cx="11819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464DDDCE-7A6E-5242-8E61-B03AF0B185D9}"/>
              </a:ext>
            </a:extLst>
          </p:cNvPr>
          <p:cNvCxnSpPr>
            <a:stCxn id="48" idx="6"/>
            <a:endCxn id="54" idx="2"/>
          </p:cNvCxnSpPr>
          <p:nvPr/>
        </p:nvCxnSpPr>
        <p:spPr>
          <a:xfrm flipV="1">
            <a:off x="5244922" y="4237070"/>
            <a:ext cx="11913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11607626-6B9F-044C-BEAF-C3970E51C526}"/>
              </a:ext>
            </a:extLst>
          </p:cNvPr>
          <p:cNvCxnSpPr>
            <a:stCxn id="48" idx="6"/>
            <a:endCxn id="55" idx="2"/>
          </p:cNvCxnSpPr>
          <p:nvPr/>
        </p:nvCxnSpPr>
        <p:spPr>
          <a:xfrm flipV="1">
            <a:off x="5244922" y="4662024"/>
            <a:ext cx="11913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9C9E5CFA-9DE2-0140-90F1-1EFF653EA173}"/>
              </a:ext>
            </a:extLst>
          </p:cNvPr>
          <p:cNvCxnSpPr>
            <a:stCxn id="48" idx="6"/>
            <a:endCxn id="56" idx="2"/>
          </p:cNvCxnSpPr>
          <p:nvPr/>
        </p:nvCxnSpPr>
        <p:spPr>
          <a:xfrm>
            <a:off x="5244922" y="5086978"/>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ight Arrow 5">
            <a:extLst>
              <a:ext uri="{FF2B5EF4-FFF2-40B4-BE49-F238E27FC236}">
                <a16:creationId xmlns:a16="http://schemas.microsoft.com/office/drawing/2014/main" id="{81C288D3-7FA8-E54E-ACDF-4237A2F9B8AC}"/>
              </a:ext>
            </a:extLst>
          </p:cNvPr>
          <p:cNvSpPr/>
          <p:nvPr/>
        </p:nvSpPr>
        <p:spPr>
          <a:xfrm>
            <a:off x="4625465" y="1199252"/>
            <a:ext cx="2197089" cy="414337"/>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FORWARD</a:t>
            </a:r>
          </a:p>
        </p:txBody>
      </p:sp>
      <p:sp>
        <p:nvSpPr>
          <p:cNvPr id="7" name="TextBox 6">
            <a:extLst>
              <a:ext uri="{FF2B5EF4-FFF2-40B4-BE49-F238E27FC236}">
                <a16:creationId xmlns:a16="http://schemas.microsoft.com/office/drawing/2014/main" id="{7068473A-29F6-FA44-90CC-74FA2D031C1B}"/>
              </a:ext>
            </a:extLst>
          </p:cNvPr>
          <p:cNvSpPr txBox="1"/>
          <p:nvPr/>
        </p:nvSpPr>
        <p:spPr>
          <a:xfrm>
            <a:off x="7787353" y="202250"/>
            <a:ext cx="3641612" cy="2031325"/>
          </a:xfrm>
          <a:prstGeom prst="rect">
            <a:avLst/>
          </a:prstGeom>
          <a:noFill/>
        </p:spPr>
        <p:txBody>
          <a:bodyPr wrap="square" rtlCol="0">
            <a:spAutoFit/>
          </a:bodyPr>
          <a:lstStyle/>
          <a:p>
            <a:r>
              <a:rPr lang="en-US" dirty="0"/>
              <a:t>3) We adjust the </a:t>
            </a:r>
            <a:r>
              <a:rPr lang="en-US" b="1" u="sng" dirty="0"/>
              <a:t>weights</a:t>
            </a:r>
            <a:r>
              <a:rPr lang="en-US" dirty="0"/>
              <a:t> (numbers) backwards through the network so that ‘Left Thruster’ is on. We adjust all weights at once but we do it a little at a time over many examples. So the agent learns from many different circumstances </a:t>
            </a:r>
          </a:p>
        </p:txBody>
      </p:sp>
      <p:sp>
        <p:nvSpPr>
          <p:cNvPr id="3" name="Rounded Rectangular Callout 2">
            <a:extLst>
              <a:ext uri="{FF2B5EF4-FFF2-40B4-BE49-F238E27FC236}">
                <a16:creationId xmlns:a16="http://schemas.microsoft.com/office/drawing/2014/main" id="{B6DF5581-11C5-E94B-8253-24DD6DF9C974}"/>
              </a:ext>
            </a:extLst>
          </p:cNvPr>
          <p:cNvSpPr/>
          <p:nvPr/>
        </p:nvSpPr>
        <p:spPr>
          <a:xfrm>
            <a:off x="2401060" y="1614488"/>
            <a:ext cx="1518328" cy="399373"/>
          </a:xfrm>
          <a:prstGeom prst="wedgeRoundRectCallout">
            <a:avLst>
              <a:gd name="adj1" fmla="val 109025"/>
              <a:gd name="adj2" fmla="val 48190"/>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Hidden Node</a:t>
            </a:r>
          </a:p>
        </p:txBody>
      </p:sp>
      <p:sp>
        <p:nvSpPr>
          <p:cNvPr id="182" name="Rounded Rectangular Callout 181">
            <a:extLst>
              <a:ext uri="{FF2B5EF4-FFF2-40B4-BE49-F238E27FC236}">
                <a16:creationId xmlns:a16="http://schemas.microsoft.com/office/drawing/2014/main" id="{1F58FABC-3F70-6940-B21E-032BC69CE8C0}"/>
              </a:ext>
            </a:extLst>
          </p:cNvPr>
          <p:cNvSpPr/>
          <p:nvPr/>
        </p:nvSpPr>
        <p:spPr>
          <a:xfrm>
            <a:off x="8085210" y="2351149"/>
            <a:ext cx="1518328" cy="399373"/>
          </a:xfrm>
          <a:prstGeom prst="wedgeRoundRectCallout">
            <a:avLst>
              <a:gd name="adj1" fmla="val -44358"/>
              <a:gd name="adj2" fmla="val 94697"/>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Node</a:t>
            </a:r>
          </a:p>
        </p:txBody>
      </p:sp>
      <p:sp>
        <p:nvSpPr>
          <p:cNvPr id="184" name="Rounded Rectangular Callout 183">
            <a:extLst>
              <a:ext uri="{FF2B5EF4-FFF2-40B4-BE49-F238E27FC236}">
                <a16:creationId xmlns:a16="http://schemas.microsoft.com/office/drawing/2014/main" id="{9ED6CBEF-5CC3-054B-934A-CC7F40D175F4}"/>
              </a:ext>
            </a:extLst>
          </p:cNvPr>
          <p:cNvSpPr/>
          <p:nvPr/>
        </p:nvSpPr>
        <p:spPr>
          <a:xfrm>
            <a:off x="500423" y="2088912"/>
            <a:ext cx="1518328" cy="399373"/>
          </a:xfrm>
          <a:prstGeom prst="wedgeRoundRectCallout">
            <a:avLst>
              <a:gd name="adj1" fmla="val 125963"/>
              <a:gd name="adj2" fmla="val 137626"/>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Node</a:t>
            </a:r>
          </a:p>
        </p:txBody>
      </p:sp>
      <p:sp>
        <p:nvSpPr>
          <p:cNvPr id="21" name="TextBox 20">
            <a:extLst>
              <a:ext uri="{FF2B5EF4-FFF2-40B4-BE49-F238E27FC236}">
                <a16:creationId xmlns:a16="http://schemas.microsoft.com/office/drawing/2014/main" id="{052C3A88-ADB9-214D-BD8B-1953BFAE0766}"/>
              </a:ext>
            </a:extLst>
          </p:cNvPr>
          <p:cNvSpPr txBox="1"/>
          <p:nvPr/>
        </p:nvSpPr>
        <p:spPr>
          <a:xfrm>
            <a:off x="7957869" y="6244110"/>
            <a:ext cx="3647281" cy="369332"/>
          </a:xfrm>
          <a:prstGeom prst="rect">
            <a:avLst/>
          </a:prstGeom>
          <a:noFill/>
        </p:spPr>
        <p:txBody>
          <a:bodyPr wrap="none" rtlCol="0">
            <a:spAutoFit/>
          </a:bodyPr>
          <a:lstStyle/>
          <a:p>
            <a:r>
              <a:rPr lang="en-US" dirty="0"/>
              <a:t>It can take a long time to it just right!</a:t>
            </a:r>
          </a:p>
        </p:txBody>
      </p:sp>
      <p:cxnSp>
        <p:nvCxnSpPr>
          <p:cNvPr id="188" name="Straight Arrow Connector 187">
            <a:extLst>
              <a:ext uri="{FF2B5EF4-FFF2-40B4-BE49-F238E27FC236}">
                <a16:creationId xmlns:a16="http://schemas.microsoft.com/office/drawing/2014/main" id="{FD344F2C-01F4-F04D-B973-11DA2EB32A0D}"/>
              </a:ext>
            </a:extLst>
          </p:cNvPr>
          <p:cNvCxnSpPr/>
          <p:nvPr/>
        </p:nvCxnSpPr>
        <p:spPr>
          <a:xfrm>
            <a:off x="6788693" y="3805119"/>
            <a:ext cx="1115585" cy="120726"/>
          </a:xfrm>
          <a:prstGeom prst="straightConnector1">
            <a:avLst/>
          </a:prstGeom>
          <a:ln w="53975">
            <a:solidFill>
              <a:schemeClr val="accent5">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328871A-EB5F-0E41-B00F-F86151454FCA}"/>
              </a:ext>
            </a:extLst>
          </p:cNvPr>
          <p:cNvCxnSpPr/>
          <p:nvPr/>
        </p:nvCxnSpPr>
        <p:spPr>
          <a:xfrm flipV="1">
            <a:off x="5232224" y="3805119"/>
            <a:ext cx="1194604" cy="431951"/>
          </a:xfrm>
          <a:prstGeom prst="straightConnector1">
            <a:avLst/>
          </a:prstGeom>
          <a:ln w="53975">
            <a:solidFill>
              <a:schemeClr val="accent5">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35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unarLander">
            <a:hlinkClick r:id="" action="ppaction://media"/>
            <a:extLst>
              <a:ext uri="{FF2B5EF4-FFF2-40B4-BE49-F238E27FC236}">
                <a16:creationId xmlns:a16="http://schemas.microsoft.com/office/drawing/2014/main" id="{A1438FBF-BAD9-3148-9E76-D1D936DAEB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7638" y="917575"/>
            <a:ext cx="6872288" cy="4581525"/>
          </a:xfrm>
          <a:prstGeom prst="rect">
            <a:avLst/>
          </a:prstGeom>
        </p:spPr>
      </p:pic>
      <p:sp>
        <p:nvSpPr>
          <p:cNvPr id="4" name="Rounded Rectangular Callout 3">
            <a:extLst>
              <a:ext uri="{FF2B5EF4-FFF2-40B4-BE49-F238E27FC236}">
                <a16:creationId xmlns:a16="http://schemas.microsoft.com/office/drawing/2014/main" id="{23431148-5D39-9D48-80BC-454D76210588}"/>
              </a:ext>
            </a:extLst>
          </p:cNvPr>
          <p:cNvSpPr/>
          <p:nvPr/>
        </p:nvSpPr>
        <p:spPr>
          <a:xfrm>
            <a:off x="863600" y="2705100"/>
            <a:ext cx="2603500" cy="1651000"/>
          </a:xfrm>
          <a:prstGeom prst="wedgeRoundRectCallout">
            <a:avLst>
              <a:gd name="adj1" fmla="val 62582"/>
              <a:gd name="adj2" fmla="val -17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Lunar Lander</a:t>
            </a:r>
            <a:br>
              <a:rPr lang="en-US" dirty="0"/>
            </a:br>
            <a:br>
              <a:rPr lang="en-US" dirty="0"/>
            </a:br>
            <a:r>
              <a:rPr lang="en-US" dirty="0"/>
              <a:t>2D Simulation Environment</a:t>
            </a:r>
          </a:p>
        </p:txBody>
      </p:sp>
      <p:sp>
        <p:nvSpPr>
          <p:cNvPr id="5" name="Rounded Rectangular Callout 4">
            <a:extLst>
              <a:ext uri="{FF2B5EF4-FFF2-40B4-BE49-F238E27FC236}">
                <a16:creationId xmlns:a16="http://schemas.microsoft.com/office/drawing/2014/main" id="{BE51B21B-AADE-0C40-BC30-6454C51263BD}"/>
              </a:ext>
            </a:extLst>
          </p:cNvPr>
          <p:cNvSpPr/>
          <p:nvPr/>
        </p:nvSpPr>
        <p:spPr>
          <a:xfrm>
            <a:off x="863600" y="4673600"/>
            <a:ext cx="2603500" cy="1651000"/>
          </a:xfrm>
          <a:prstGeom prst="wedgeRoundRectCallout">
            <a:avLst>
              <a:gd name="adj1" fmla="val -49614"/>
              <a:gd name="adj2" fmla="val -267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Objective: Gently land the lander between the flags using the least fuel possible. </a:t>
            </a:r>
          </a:p>
        </p:txBody>
      </p:sp>
    </p:spTree>
    <p:extLst>
      <p:ext uri="{BB962C8B-B14F-4D97-AF65-F5344CB8AC3E}">
        <p14:creationId xmlns:p14="http://schemas.microsoft.com/office/powerpoint/2010/main" val="173310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sz="2800" dirty="0"/>
              <a:t>There are 4 Output Nodes. </a:t>
            </a:r>
            <a:r>
              <a:rPr lang="en-US" sz="2000" dirty="0"/>
              <a:t>Does means the agent can do 4 things at once?</a:t>
            </a:r>
            <a:endParaRPr lang="en-US" sz="2800" dirty="0"/>
          </a:p>
        </p:txBody>
      </p:sp>
      <p:sp>
        <p:nvSpPr>
          <p:cNvPr id="8" name="Right Arrow 7">
            <a:extLst>
              <a:ext uri="{FF2B5EF4-FFF2-40B4-BE49-F238E27FC236}">
                <a16:creationId xmlns:a16="http://schemas.microsoft.com/office/drawing/2014/main" id="{F412DBCF-A860-A842-B65B-AB11DFED0543}"/>
              </a:ext>
            </a:extLst>
          </p:cNvPr>
          <p:cNvSpPr/>
          <p:nvPr/>
        </p:nvSpPr>
        <p:spPr>
          <a:xfrm>
            <a:off x="5789" y="2955211"/>
            <a:ext cx="1696012" cy="1449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Observation</a:t>
            </a:r>
          </a:p>
        </p:txBody>
      </p:sp>
      <p:sp>
        <p:nvSpPr>
          <p:cNvPr id="19" name="TextBox 18">
            <a:extLst>
              <a:ext uri="{FF2B5EF4-FFF2-40B4-BE49-F238E27FC236}">
                <a16:creationId xmlns:a16="http://schemas.microsoft.com/office/drawing/2014/main" id="{2188ED91-727D-B541-AAB1-4B8BE7FEE223}"/>
              </a:ext>
            </a:extLst>
          </p:cNvPr>
          <p:cNvSpPr txBox="1"/>
          <p:nvPr/>
        </p:nvSpPr>
        <p:spPr>
          <a:xfrm>
            <a:off x="5219735" y="5712426"/>
            <a:ext cx="1166538" cy="584775"/>
          </a:xfrm>
          <a:prstGeom prst="rect">
            <a:avLst/>
          </a:prstGeom>
          <a:noFill/>
        </p:spPr>
        <p:txBody>
          <a:bodyPr wrap="none" rtlCol="0">
            <a:spAutoFit/>
          </a:bodyPr>
          <a:lstStyle/>
          <a:p>
            <a:r>
              <a:rPr lang="en-US" sz="3200" dirty="0"/>
              <a:t>Agent</a:t>
            </a:r>
          </a:p>
        </p:txBody>
      </p:sp>
      <p:sp>
        <p:nvSpPr>
          <p:cNvPr id="16" name="Right Arrow 15">
            <a:extLst>
              <a:ext uri="{FF2B5EF4-FFF2-40B4-BE49-F238E27FC236}">
                <a16:creationId xmlns:a16="http://schemas.microsoft.com/office/drawing/2014/main" id="{10779BF6-C087-1944-B5F6-1B9BF008DB05}"/>
              </a:ext>
            </a:extLst>
          </p:cNvPr>
          <p:cNvSpPr/>
          <p:nvPr/>
        </p:nvSpPr>
        <p:spPr>
          <a:xfrm>
            <a:off x="10151418" y="2955211"/>
            <a:ext cx="2040582" cy="1449558"/>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Action</a:t>
            </a:r>
          </a:p>
        </p:txBody>
      </p:sp>
      <p:sp>
        <p:nvSpPr>
          <p:cNvPr id="10" name="TextBox 9">
            <a:extLst>
              <a:ext uri="{FF2B5EF4-FFF2-40B4-BE49-F238E27FC236}">
                <a16:creationId xmlns:a16="http://schemas.microsoft.com/office/drawing/2014/main" id="{1257D54B-E480-A045-8E4D-C90D98E37338}"/>
              </a:ext>
            </a:extLst>
          </p:cNvPr>
          <p:cNvSpPr txBox="1"/>
          <p:nvPr/>
        </p:nvSpPr>
        <p:spPr>
          <a:xfrm>
            <a:off x="1581807" y="5172592"/>
            <a:ext cx="2234138" cy="954107"/>
          </a:xfrm>
          <a:prstGeom prst="rect">
            <a:avLst/>
          </a:prstGeom>
          <a:noFill/>
        </p:spPr>
        <p:txBody>
          <a:bodyPr wrap="none" rtlCol="0">
            <a:spAutoFit/>
          </a:bodyPr>
          <a:lstStyle/>
          <a:p>
            <a:r>
              <a:rPr lang="en-US" sz="2800" b="1" dirty="0">
                <a:solidFill>
                  <a:srgbClr val="7030A0"/>
                </a:solidFill>
              </a:rPr>
              <a:t>Observations </a:t>
            </a:r>
          </a:p>
          <a:p>
            <a:r>
              <a:rPr lang="en-US" sz="2800" b="1" dirty="0">
                <a:solidFill>
                  <a:srgbClr val="7030A0"/>
                </a:solidFill>
              </a:rPr>
              <a:t>are numbers</a:t>
            </a:r>
          </a:p>
        </p:txBody>
      </p:sp>
      <p:sp>
        <p:nvSpPr>
          <p:cNvPr id="18" name="TextBox 17">
            <a:extLst>
              <a:ext uri="{FF2B5EF4-FFF2-40B4-BE49-F238E27FC236}">
                <a16:creationId xmlns:a16="http://schemas.microsoft.com/office/drawing/2014/main" id="{72B486F2-4262-F546-B5FC-11F0E4C7811A}"/>
              </a:ext>
            </a:extLst>
          </p:cNvPr>
          <p:cNvSpPr txBox="1"/>
          <p:nvPr/>
        </p:nvSpPr>
        <p:spPr>
          <a:xfrm>
            <a:off x="8085211" y="5147192"/>
            <a:ext cx="2066207" cy="954107"/>
          </a:xfrm>
          <a:prstGeom prst="rect">
            <a:avLst/>
          </a:prstGeom>
          <a:noFill/>
        </p:spPr>
        <p:txBody>
          <a:bodyPr wrap="none" rtlCol="0">
            <a:spAutoFit/>
          </a:bodyPr>
          <a:lstStyle/>
          <a:p>
            <a:r>
              <a:rPr lang="en-US" sz="2800" b="1" dirty="0">
                <a:solidFill>
                  <a:srgbClr val="7030A0"/>
                </a:solidFill>
              </a:rPr>
              <a:t>Actions </a:t>
            </a:r>
          </a:p>
          <a:p>
            <a:r>
              <a:rPr lang="en-US" sz="2800" b="1" dirty="0">
                <a:solidFill>
                  <a:srgbClr val="7030A0"/>
                </a:solidFill>
              </a:rPr>
              <a:t>are numbers</a:t>
            </a:r>
          </a:p>
        </p:txBody>
      </p:sp>
      <p:sp>
        <p:nvSpPr>
          <p:cNvPr id="4" name="Oval 3">
            <a:extLst>
              <a:ext uri="{FF2B5EF4-FFF2-40B4-BE49-F238E27FC236}">
                <a16:creationId xmlns:a16="http://schemas.microsoft.com/office/drawing/2014/main" id="{40DF034C-4276-3046-8C30-AF17D0B14546}"/>
              </a:ext>
            </a:extLst>
          </p:cNvPr>
          <p:cNvSpPr/>
          <p:nvPr/>
        </p:nvSpPr>
        <p:spPr>
          <a:xfrm>
            <a:off x="3270335" y="2813547"/>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246C55-2688-FF46-BC55-DEC644AE2393}"/>
              </a:ext>
            </a:extLst>
          </p:cNvPr>
          <p:cNvSpPr/>
          <p:nvPr/>
        </p:nvSpPr>
        <p:spPr>
          <a:xfrm>
            <a:off x="3270334" y="3244218"/>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EB790BB-C43C-B74C-ACDC-E9FF4721388E}"/>
              </a:ext>
            </a:extLst>
          </p:cNvPr>
          <p:cNvSpPr/>
          <p:nvPr/>
        </p:nvSpPr>
        <p:spPr>
          <a:xfrm>
            <a:off x="3270333" y="3669172"/>
            <a:ext cx="361865" cy="3429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D987F85-55C7-774F-8CCA-DB5B2C0691EC}"/>
              </a:ext>
            </a:extLst>
          </p:cNvPr>
          <p:cNvSpPr/>
          <p:nvPr/>
        </p:nvSpPr>
        <p:spPr>
          <a:xfrm>
            <a:off x="3270333" y="4094126"/>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E803AB-C5F7-0845-8EBF-DDE95F038166}"/>
              </a:ext>
            </a:extLst>
          </p:cNvPr>
          <p:cNvSpPr/>
          <p:nvPr/>
        </p:nvSpPr>
        <p:spPr>
          <a:xfrm>
            <a:off x="3283031" y="4519080"/>
            <a:ext cx="361865"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619111-DC89-3D49-A8A6-07ED7D7A380B}"/>
              </a:ext>
            </a:extLst>
          </p:cNvPr>
          <p:cNvSpPr txBox="1"/>
          <p:nvPr/>
        </p:nvSpPr>
        <p:spPr>
          <a:xfrm>
            <a:off x="1931171" y="2820910"/>
            <a:ext cx="1109791" cy="369332"/>
          </a:xfrm>
          <a:prstGeom prst="rect">
            <a:avLst/>
          </a:prstGeom>
          <a:noFill/>
        </p:spPr>
        <p:txBody>
          <a:bodyPr wrap="none" rtlCol="0">
            <a:spAutoFit/>
          </a:bodyPr>
          <a:lstStyle/>
          <a:p>
            <a:r>
              <a:rPr lang="en-US" dirty="0"/>
              <a:t>Position X</a:t>
            </a:r>
          </a:p>
        </p:txBody>
      </p:sp>
      <p:sp>
        <p:nvSpPr>
          <p:cNvPr id="26" name="TextBox 25">
            <a:extLst>
              <a:ext uri="{FF2B5EF4-FFF2-40B4-BE49-F238E27FC236}">
                <a16:creationId xmlns:a16="http://schemas.microsoft.com/office/drawing/2014/main" id="{872377FA-3EB9-574E-93F9-CA890554573E}"/>
              </a:ext>
            </a:extLst>
          </p:cNvPr>
          <p:cNvSpPr txBox="1"/>
          <p:nvPr/>
        </p:nvSpPr>
        <p:spPr>
          <a:xfrm>
            <a:off x="1931170" y="3217786"/>
            <a:ext cx="1101776" cy="369332"/>
          </a:xfrm>
          <a:prstGeom prst="rect">
            <a:avLst/>
          </a:prstGeom>
          <a:noFill/>
        </p:spPr>
        <p:txBody>
          <a:bodyPr wrap="none" rtlCol="0">
            <a:spAutoFit/>
          </a:bodyPr>
          <a:lstStyle/>
          <a:p>
            <a:r>
              <a:rPr lang="en-US" dirty="0"/>
              <a:t>Position Y</a:t>
            </a:r>
          </a:p>
        </p:txBody>
      </p:sp>
      <p:sp>
        <p:nvSpPr>
          <p:cNvPr id="27" name="TextBox 26">
            <a:extLst>
              <a:ext uri="{FF2B5EF4-FFF2-40B4-BE49-F238E27FC236}">
                <a16:creationId xmlns:a16="http://schemas.microsoft.com/office/drawing/2014/main" id="{9BB89708-07CF-5F48-8AAB-66B04CECBBEB}"/>
              </a:ext>
            </a:extLst>
          </p:cNvPr>
          <p:cNvSpPr txBox="1"/>
          <p:nvPr/>
        </p:nvSpPr>
        <p:spPr>
          <a:xfrm>
            <a:off x="1939186" y="3648506"/>
            <a:ext cx="926600" cy="369332"/>
          </a:xfrm>
          <a:prstGeom prst="rect">
            <a:avLst/>
          </a:prstGeom>
          <a:noFill/>
        </p:spPr>
        <p:txBody>
          <a:bodyPr wrap="none" rtlCol="0">
            <a:spAutoFit/>
          </a:bodyPr>
          <a:lstStyle/>
          <a:p>
            <a:r>
              <a:rPr lang="en-US" dirty="0"/>
              <a:t>Velocity</a:t>
            </a:r>
          </a:p>
        </p:txBody>
      </p:sp>
      <p:sp>
        <p:nvSpPr>
          <p:cNvPr id="28" name="TextBox 27">
            <a:extLst>
              <a:ext uri="{FF2B5EF4-FFF2-40B4-BE49-F238E27FC236}">
                <a16:creationId xmlns:a16="http://schemas.microsoft.com/office/drawing/2014/main" id="{054C29CC-237A-364B-B963-DF57E60E913D}"/>
              </a:ext>
            </a:extLst>
          </p:cNvPr>
          <p:cNvSpPr txBox="1"/>
          <p:nvPr/>
        </p:nvSpPr>
        <p:spPr>
          <a:xfrm>
            <a:off x="1939186" y="4067694"/>
            <a:ext cx="716863" cy="369332"/>
          </a:xfrm>
          <a:prstGeom prst="rect">
            <a:avLst/>
          </a:prstGeom>
          <a:noFill/>
        </p:spPr>
        <p:txBody>
          <a:bodyPr wrap="none" rtlCol="0">
            <a:spAutoFit/>
          </a:bodyPr>
          <a:lstStyle/>
          <a:p>
            <a:r>
              <a:rPr lang="en-US" dirty="0"/>
              <a:t>Angle</a:t>
            </a:r>
          </a:p>
        </p:txBody>
      </p:sp>
      <p:sp>
        <p:nvSpPr>
          <p:cNvPr id="29" name="TextBox 28">
            <a:extLst>
              <a:ext uri="{FF2B5EF4-FFF2-40B4-BE49-F238E27FC236}">
                <a16:creationId xmlns:a16="http://schemas.microsoft.com/office/drawing/2014/main" id="{B571914B-8E72-2E4A-B052-185924199C8C}"/>
              </a:ext>
            </a:extLst>
          </p:cNvPr>
          <p:cNvSpPr txBox="1"/>
          <p:nvPr/>
        </p:nvSpPr>
        <p:spPr>
          <a:xfrm>
            <a:off x="1939186" y="4519080"/>
            <a:ext cx="1098378" cy="369332"/>
          </a:xfrm>
          <a:prstGeom prst="rect">
            <a:avLst/>
          </a:prstGeom>
          <a:noFill/>
        </p:spPr>
        <p:txBody>
          <a:bodyPr wrap="none" rtlCol="0">
            <a:spAutoFit/>
          </a:bodyPr>
          <a:lstStyle/>
          <a:p>
            <a:r>
              <a:rPr lang="en-US" dirty="0"/>
              <a:t>Angular V</a:t>
            </a:r>
          </a:p>
        </p:txBody>
      </p:sp>
      <p:sp>
        <p:nvSpPr>
          <p:cNvPr id="31" name="Oval 30">
            <a:extLst>
              <a:ext uri="{FF2B5EF4-FFF2-40B4-BE49-F238E27FC236}">
                <a16:creationId xmlns:a16="http://schemas.microsoft.com/office/drawing/2014/main" id="{688598E1-68A7-B44F-B1A2-009F96A4299B}"/>
              </a:ext>
            </a:extLst>
          </p:cNvPr>
          <p:cNvSpPr/>
          <p:nvPr/>
        </p:nvSpPr>
        <p:spPr>
          <a:xfrm>
            <a:off x="7904279" y="2904487"/>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06D5674-F3F7-484B-9829-31A1AE77E2A5}"/>
              </a:ext>
            </a:extLst>
          </p:cNvPr>
          <p:cNvSpPr/>
          <p:nvPr/>
        </p:nvSpPr>
        <p:spPr>
          <a:xfrm>
            <a:off x="7904278" y="3329441"/>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87871B-9E78-0345-9988-6D19017DF495}"/>
              </a:ext>
            </a:extLst>
          </p:cNvPr>
          <p:cNvSpPr/>
          <p:nvPr/>
        </p:nvSpPr>
        <p:spPr>
          <a:xfrm>
            <a:off x="7904278" y="3754395"/>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D560E2-53B9-904A-8F6D-03531AB23BDD}"/>
              </a:ext>
            </a:extLst>
          </p:cNvPr>
          <p:cNvSpPr/>
          <p:nvPr/>
        </p:nvSpPr>
        <p:spPr>
          <a:xfrm>
            <a:off x="7916976" y="4179349"/>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4DD94A8-C837-1141-A76E-FDAC2513B645}"/>
              </a:ext>
            </a:extLst>
          </p:cNvPr>
          <p:cNvSpPr txBox="1"/>
          <p:nvPr/>
        </p:nvSpPr>
        <p:spPr>
          <a:xfrm>
            <a:off x="8352687" y="2882226"/>
            <a:ext cx="1255472" cy="369332"/>
          </a:xfrm>
          <a:prstGeom prst="rect">
            <a:avLst/>
          </a:prstGeom>
          <a:noFill/>
        </p:spPr>
        <p:txBody>
          <a:bodyPr wrap="none" rtlCol="0">
            <a:spAutoFit/>
          </a:bodyPr>
          <a:lstStyle/>
          <a:p>
            <a:r>
              <a:rPr lang="en-US" dirty="0"/>
              <a:t>Do Nothing</a:t>
            </a:r>
          </a:p>
        </p:txBody>
      </p:sp>
      <p:sp>
        <p:nvSpPr>
          <p:cNvPr id="36" name="TextBox 35">
            <a:extLst>
              <a:ext uri="{FF2B5EF4-FFF2-40B4-BE49-F238E27FC236}">
                <a16:creationId xmlns:a16="http://schemas.microsoft.com/office/drawing/2014/main" id="{F452416E-E003-1248-B098-37B2AC18A785}"/>
              </a:ext>
            </a:extLst>
          </p:cNvPr>
          <p:cNvSpPr txBox="1"/>
          <p:nvPr/>
        </p:nvSpPr>
        <p:spPr>
          <a:xfrm>
            <a:off x="8352687" y="3277740"/>
            <a:ext cx="1389419" cy="369332"/>
          </a:xfrm>
          <a:prstGeom prst="rect">
            <a:avLst/>
          </a:prstGeom>
          <a:noFill/>
        </p:spPr>
        <p:txBody>
          <a:bodyPr wrap="none" rtlCol="0">
            <a:spAutoFit/>
          </a:bodyPr>
          <a:lstStyle/>
          <a:p>
            <a:r>
              <a:rPr lang="en-US" dirty="0"/>
              <a:t>Left Thruster</a:t>
            </a:r>
          </a:p>
        </p:txBody>
      </p:sp>
      <p:sp>
        <p:nvSpPr>
          <p:cNvPr id="37" name="TextBox 36">
            <a:extLst>
              <a:ext uri="{FF2B5EF4-FFF2-40B4-BE49-F238E27FC236}">
                <a16:creationId xmlns:a16="http://schemas.microsoft.com/office/drawing/2014/main" id="{EA40901F-A4AD-104B-BC51-ADB3CBB6001B}"/>
              </a:ext>
            </a:extLst>
          </p:cNvPr>
          <p:cNvSpPr txBox="1"/>
          <p:nvPr/>
        </p:nvSpPr>
        <p:spPr>
          <a:xfrm>
            <a:off x="8340981" y="3718336"/>
            <a:ext cx="1513299" cy="369332"/>
          </a:xfrm>
          <a:prstGeom prst="rect">
            <a:avLst/>
          </a:prstGeom>
          <a:noFill/>
        </p:spPr>
        <p:txBody>
          <a:bodyPr wrap="none" rtlCol="0">
            <a:spAutoFit/>
          </a:bodyPr>
          <a:lstStyle/>
          <a:p>
            <a:r>
              <a:rPr lang="en-US" dirty="0"/>
              <a:t>Main Thruster</a:t>
            </a:r>
          </a:p>
        </p:txBody>
      </p:sp>
      <p:sp>
        <p:nvSpPr>
          <p:cNvPr id="38" name="TextBox 37">
            <a:extLst>
              <a:ext uri="{FF2B5EF4-FFF2-40B4-BE49-F238E27FC236}">
                <a16:creationId xmlns:a16="http://schemas.microsoft.com/office/drawing/2014/main" id="{83709210-C547-0442-B9BD-713C3CF27A2E}"/>
              </a:ext>
            </a:extLst>
          </p:cNvPr>
          <p:cNvSpPr txBox="1"/>
          <p:nvPr/>
        </p:nvSpPr>
        <p:spPr>
          <a:xfrm>
            <a:off x="8340980" y="4177209"/>
            <a:ext cx="1514389" cy="369332"/>
          </a:xfrm>
          <a:prstGeom prst="rect">
            <a:avLst/>
          </a:prstGeom>
          <a:noFill/>
        </p:spPr>
        <p:txBody>
          <a:bodyPr wrap="none" rtlCol="0">
            <a:spAutoFit/>
          </a:bodyPr>
          <a:lstStyle/>
          <a:p>
            <a:r>
              <a:rPr lang="en-US" dirty="0"/>
              <a:t>Right Thruster</a:t>
            </a:r>
          </a:p>
        </p:txBody>
      </p:sp>
      <p:sp>
        <p:nvSpPr>
          <p:cNvPr id="39" name="Oval 38">
            <a:extLst>
              <a:ext uri="{FF2B5EF4-FFF2-40B4-BE49-F238E27FC236}">
                <a16:creationId xmlns:a16="http://schemas.microsoft.com/office/drawing/2014/main" id="{03C76F77-9850-7D46-B0BE-0BB24DCDDAA4}"/>
              </a:ext>
            </a:extLst>
          </p:cNvPr>
          <p:cNvSpPr/>
          <p:nvPr/>
        </p:nvSpPr>
        <p:spPr>
          <a:xfrm>
            <a:off x="4860940"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434C9AD-FA3B-D248-A821-201179E0A1FA}"/>
              </a:ext>
            </a:extLst>
          </p:cNvPr>
          <p:cNvSpPr/>
          <p:nvPr/>
        </p:nvSpPr>
        <p:spPr>
          <a:xfrm>
            <a:off x="4860939"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E0CABF1-7545-2A48-BF40-03B016B6F1E5}"/>
              </a:ext>
            </a:extLst>
          </p:cNvPr>
          <p:cNvSpPr/>
          <p:nvPr/>
        </p:nvSpPr>
        <p:spPr>
          <a:xfrm>
            <a:off x="4860938"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5E474D-3982-4D48-B213-7BB448FF7082}"/>
              </a:ext>
            </a:extLst>
          </p:cNvPr>
          <p:cNvSpPr/>
          <p:nvPr/>
        </p:nvSpPr>
        <p:spPr>
          <a:xfrm>
            <a:off x="4860938" y="320871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5FC305D-6EF6-E040-BDFC-13084672F709}"/>
              </a:ext>
            </a:extLst>
          </p:cNvPr>
          <p:cNvSpPr/>
          <p:nvPr/>
        </p:nvSpPr>
        <p:spPr>
          <a:xfrm>
            <a:off x="4860936" y="3633669"/>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AC8AA4-C975-154E-B037-F522338BFEFD}"/>
              </a:ext>
            </a:extLst>
          </p:cNvPr>
          <p:cNvSpPr/>
          <p:nvPr/>
        </p:nvSpPr>
        <p:spPr>
          <a:xfrm>
            <a:off x="4870359" y="4065620"/>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FC99C-DCAE-5E45-BB66-B04D5655082E}"/>
              </a:ext>
            </a:extLst>
          </p:cNvPr>
          <p:cNvSpPr/>
          <p:nvPr/>
        </p:nvSpPr>
        <p:spPr>
          <a:xfrm>
            <a:off x="4870359"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02D9AC4-8721-F547-8AC4-1E221FFEF4C5}"/>
              </a:ext>
            </a:extLst>
          </p:cNvPr>
          <p:cNvSpPr/>
          <p:nvPr/>
        </p:nvSpPr>
        <p:spPr>
          <a:xfrm>
            <a:off x="4883057"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FB95392-A796-9542-B9EC-B4A66EB17DB7}"/>
              </a:ext>
            </a:extLst>
          </p:cNvPr>
          <p:cNvSpPr/>
          <p:nvPr/>
        </p:nvSpPr>
        <p:spPr>
          <a:xfrm>
            <a:off x="6426832" y="192813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F1B2B8-F7D6-A544-AC39-B0D48B88CA1E}"/>
              </a:ext>
            </a:extLst>
          </p:cNvPr>
          <p:cNvSpPr/>
          <p:nvPr/>
        </p:nvSpPr>
        <p:spPr>
          <a:xfrm>
            <a:off x="6426831" y="2358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516EBAD-231D-744F-8950-87DEF65D2DFA}"/>
              </a:ext>
            </a:extLst>
          </p:cNvPr>
          <p:cNvSpPr/>
          <p:nvPr/>
        </p:nvSpPr>
        <p:spPr>
          <a:xfrm>
            <a:off x="6426830" y="2783761"/>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8D0A8AD-15A8-C84C-975D-F6F470B7DF8D}"/>
              </a:ext>
            </a:extLst>
          </p:cNvPr>
          <p:cNvSpPr/>
          <p:nvPr/>
        </p:nvSpPr>
        <p:spPr>
          <a:xfrm>
            <a:off x="6426830" y="320871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30DF047-6B75-3643-BE65-D49C38102CE6}"/>
              </a:ext>
            </a:extLst>
          </p:cNvPr>
          <p:cNvSpPr/>
          <p:nvPr/>
        </p:nvSpPr>
        <p:spPr>
          <a:xfrm>
            <a:off x="6426828" y="3633669"/>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8B91BC-80A9-9E42-87B1-D4E0DC1042B7}"/>
              </a:ext>
            </a:extLst>
          </p:cNvPr>
          <p:cNvSpPr/>
          <p:nvPr/>
        </p:nvSpPr>
        <p:spPr>
          <a:xfrm>
            <a:off x="6436251" y="4065620"/>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61C7B36-16FE-0C49-AF14-BA235B1A922D}"/>
              </a:ext>
            </a:extLst>
          </p:cNvPr>
          <p:cNvSpPr/>
          <p:nvPr/>
        </p:nvSpPr>
        <p:spPr>
          <a:xfrm>
            <a:off x="6436251" y="44905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55ABAC9-E124-DB43-A9F2-EC5A4FEB2205}"/>
              </a:ext>
            </a:extLst>
          </p:cNvPr>
          <p:cNvSpPr/>
          <p:nvPr/>
        </p:nvSpPr>
        <p:spPr>
          <a:xfrm>
            <a:off x="6448949" y="491552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DE8F69E-F4F6-A544-96AC-01956CB77B22}"/>
              </a:ext>
            </a:extLst>
          </p:cNvPr>
          <p:cNvCxnSpPr>
            <a:stCxn id="4" idx="6"/>
            <a:endCxn id="39" idx="2"/>
          </p:cNvCxnSpPr>
          <p:nvPr/>
        </p:nvCxnSpPr>
        <p:spPr>
          <a:xfrm flipV="1">
            <a:off x="3632200" y="2099586"/>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7836CE-95A6-B64B-B680-DA47455A9236}"/>
              </a:ext>
            </a:extLst>
          </p:cNvPr>
          <p:cNvCxnSpPr>
            <a:stCxn id="4" idx="6"/>
            <a:endCxn id="40" idx="2"/>
          </p:cNvCxnSpPr>
          <p:nvPr/>
        </p:nvCxnSpPr>
        <p:spPr>
          <a:xfrm flipV="1">
            <a:off x="3632200" y="2530257"/>
            <a:ext cx="1228739" cy="45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A343832-1E6E-9D4D-856F-B2AA52C806D7}"/>
              </a:ext>
            </a:extLst>
          </p:cNvPr>
          <p:cNvCxnSpPr>
            <a:stCxn id="4" idx="6"/>
            <a:endCxn id="41" idx="2"/>
          </p:cNvCxnSpPr>
          <p:nvPr/>
        </p:nvCxnSpPr>
        <p:spPr>
          <a:xfrm flipV="1">
            <a:off x="3632200" y="2955211"/>
            <a:ext cx="1228738" cy="2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E8DB470-19F8-D446-8582-736442703743}"/>
              </a:ext>
            </a:extLst>
          </p:cNvPr>
          <p:cNvCxnSpPr>
            <a:stCxn id="4" idx="6"/>
            <a:endCxn id="42" idx="2"/>
          </p:cNvCxnSpPr>
          <p:nvPr/>
        </p:nvCxnSpPr>
        <p:spPr>
          <a:xfrm>
            <a:off x="3632200" y="2984997"/>
            <a:ext cx="1228738" cy="39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753B4B2-29A8-EF4C-B630-12EB9CCA1800}"/>
              </a:ext>
            </a:extLst>
          </p:cNvPr>
          <p:cNvCxnSpPr>
            <a:stCxn id="4" idx="6"/>
            <a:endCxn id="43" idx="2"/>
          </p:cNvCxnSpPr>
          <p:nvPr/>
        </p:nvCxnSpPr>
        <p:spPr>
          <a:xfrm>
            <a:off x="3632200" y="2984997"/>
            <a:ext cx="1228736" cy="82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D4B860-6522-6444-ACE3-B53C7049D91F}"/>
              </a:ext>
            </a:extLst>
          </p:cNvPr>
          <p:cNvCxnSpPr>
            <a:stCxn id="4" idx="6"/>
            <a:endCxn id="46" idx="2"/>
          </p:cNvCxnSpPr>
          <p:nvPr/>
        </p:nvCxnSpPr>
        <p:spPr>
          <a:xfrm>
            <a:off x="3632200" y="2984997"/>
            <a:ext cx="1238159" cy="1252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5EFD9F8-0428-3147-886C-8EC28A1F9812}"/>
              </a:ext>
            </a:extLst>
          </p:cNvPr>
          <p:cNvCxnSpPr>
            <a:stCxn id="4" idx="6"/>
            <a:endCxn id="47" idx="2"/>
          </p:cNvCxnSpPr>
          <p:nvPr/>
        </p:nvCxnSpPr>
        <p:spPr>
          <a:xfrm>
            <a:off x="3632200" y="2984997"/>
            <a:ext cx="1238159" cy="167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F9BCDA7-F2E5-4144-B78E-4792A4CA36E4}"/>
              </a:ext>
            </a:extLst>
          </p:cNvPr>
          <p:cNvCxnSpPr>
            <a:stCxn id="4" idx="6"/>
            <a:endCxn id="48" idx="2"/>
          </p:cNvCxnSpPr>
          <p:nvPr/>
        </p:nvCxnSpPr>
        <p:spPr>
          <a:xfrm>
            <a:off x="3632200" y="2984997"/>
            <a:ext cx="1250857" cy="210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D69CD64-8519-6C42-BB08-16DB57E357BD}"/>
              </a:ext>
            </a:extLst>
          </p:cNvPr>
          <p:cNvCxnSpPr>
            <a:stCxn id="17" idx="6"/>
            <a:endCxn id="39" idx="2"/>
          </p:cNvCxnSpPr>
          <p:nvPr/>
        </p:nvCxnSpPr>
        <p:spPr>
          <a:xfrm flipV="1">
            <a:off x="3632199" y="2099586"/>
            <a:ext cx="1228741" cy="131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1B057E-F7EE-E641-A402-8046E8914989}"/>
              </a:ext>
            </a:extLst>
          </p:cNvPr>
          <p:cNvCxnSpPr>
            <a:stCxn id="17" idx="6"/>
            <a:endCxn id="40" idx="2"/>
          </p:cNvCxnSpPr>
          <p:nvPr/>
        </p:nvCxnSpPr>
        <p:spPr>
          <a:xfrm flipV="1">
            <a:off x="3632199" y="2530257"/>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2D1590-1878-9243-BDFB-0495CF823651}"/>
              </a:ext>
            </a:extLst>
          </p:cNvPr>
          <p:cNvCxnSpPr>
            <a:stCxn id="17" idx="6"/>
            <a:endCxn id="41" idx="2"/>
          </p:cNvCxnSpPr>
          <p:nvPr/>
        </p:nvCxnSpPr>
        <p:spPr>
          <a:xfrm flipV="1">
            <a:off x="3632199" y="2955211"/>
            <a:ext cx="1228739"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147BAA9-39F3-A249-AB57-37497BD0A9CB}"/>
              </a:ext>
            </a:extLst>
          </p:cNvPr>
          <p:cNvCxnSpPr>
            <a:stCxn id="17" idx="6"/>
            <a:endCxn id="42" idx="2"/>
          </p:cNvCxnSpPr>
          <p:nvPr/>
        </p:nvCxnSpPr>
        <p:spPr>
          <a:xfrm flipV="1">
            <a:off x="3632199" y="3380165"/>
            <a:ext cx="1228739"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1A11626-2F05-9D44-ACAC-74CD653C6DB5}"/>
              </a:ext>
            </a:extLst>
          </p:cNvPr>
          <p:cNvCxnSpPr>
            <a:stCxn id="17" idx="6"/>
            <a:endCxn id="43" idx="2"/>
          </p:cNvCxnSpPr>
          <p:nvPr/>
        </p:nvCxnSpPr>
        <p:spPr>
          <a:xfrm>
            <a:off x="3632199" y="3415668"/>
            <a:ext cx="1228737" cy="38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F0BA2C8-92BB-3C41-88B0-4E16D103C2DD}"/>
              </a:ext>
            </a:extLst>
          </p:cNvPr>
          <p:cNvCxnSpPr>
            <a:stCxn id="17" idx="6"/>
            <a:endCxn id="46" idx="2"/>
          </p:cNvCxnSpPr>
          <p:nvPr/>
        </p:nvCxnSpPr>
        <p:spPr>
          <a:xfrm>
            <a:off x="3632199" y="3415668"/>
            <a:ext cx="1238160"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C781E87-E94A-8848-9290-BFBCAAB8245E}"/>
              </a:ext>
            </a:extLst>
          </p:cNvPr>
          <p:cNvCxnSpPr>
            <a:stCxn id="17" idx="6"/>
            <a:endCxn id="47" idx="2"/>
          </p:cNvCxnSpPr>
          <p:nvPr/>
        </p:nvCxnSpPr>
        <p:spPr>
          <a:xfrm>
            <a:off x="3632199" y="3415668"/>
            <a:ext cx="1238160"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CB86F76-16E8-D444-91DC-CE80CCF55F35}"/>
              </a:ext>
            </a:extLst>
          </p:cNvPr>
          <p:cNvCxnSpPr>
            <a:stCxn id="17" idx="6"/>
            <a:endCxn id="48" idx="2"/>
          </p:cNvCxnSpPr>
          <p:nvPr/>
        </p:nvCxnSpPr>
        <p:spPr>
          <a:xfrm>
            <a:off x="3632199" y="3415668"/>
            <a:ext cx="1250858" cy="1671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1E890D8-0CA8-F643-BFE1-877183E154ED}"/>
              </a:ext>
            </a:extLst>
          </p:cNvPr>
          <p:cNvCxnSpPr>
            <a:stCxn id="20" idx="6"/>
            <a:endCxn id="39" idx="2"/>
          </p:cNvCxnSpPr>
          <p:nvPr/>
        </p:nvCxnSpPr>
        <p:spPr>
          <a:xfrm flipV="1">
            <a:off x="3632198" y="2099586"/>
            <a:ext cx="1228742" cy="174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AA1B0A2-59DC-CF4D-A6A7-0ACF45F4E78C}"/>
              </a:ext>
            </a:extLst>
          </p:cNvPr>
          <p:cNvCxnSpPr>
            <a:stCxn id="20" idx="6"/>
            <a:endCxn id="40" idx="2"/>
          </p:cNvCxnSpPr>
          <p:nvPr/>
        </p:nvCxnSpPr>
        <p:spPr>
          <a:xfrm flipV="1">
            <a:off x="3632198" y="2530257"/>
            <a:ext cx="1228741"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74903DF-A612-9B48-AA52-63163D1AA93A}"/>
              </a:ext>
            </a:extLst>
          </p:cNvPr>
          <p:cNvCxnSpPr>
            <a:stCxn id="20" idx="6"/>
            <a:endCxn id="41" idx="2"/>
          </p:cNvCxnSpPr>
          <p:nvPr/>
        </p:nvCxnSpPr>
        <p:spPr>
          <a:xfrm flipV="1">
            <a:off x="3632198" y="2955211"/>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44B8D8-812C-E64E-85F5-56F0AAB479CA}"/>
              </a:ext>
            </a:extLst>
          </p:cNvPr>
          <p:cNvCxnSpPr>
            <a:stCxn id="20" idx="6"/>
            <a:endCxn id="42" idx="2"/>
          </p:cNvCxnSpPr>
          <p:nvPr/>
        </p:nvCxnSpPr>
        <p:spPr>
          <a:xfrm flipV="1">
            <a:off x="3632198" y="3380165"/>
            <a:ext cx="1228740"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0A09DFE-2910-CE4B-B881-563B0A6E7622}"/>
              </a:ext>
            </a:extLst>
          </p:cNvPr>
          <p:cNvCxnSpPr>
            <a:stCxn id="20" idx="6"/>
            <a:endCxn id="43" idx="2"/>
          </p:cNvCxnSpPr>
          <p:nvPr/>
        </p:nvCxnSpPr>
        <p:spPr>
          <a:xfrm flipV="1">
            <a:off x="3632198" y="3805119"/>
            <a:ext cx="1228738" cy="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14D5B1-6F5D-9A41-ABC2-D0A8ED801311}"/>
              </a:ext>
            </a:extLst>
          </p:cNvPr>
          <p:cNvCxnSpPr>
            <a:stCxn id="20" idx="6"/>
            <a:endCxn id="46" idx="2"/>
          </p:cNvCxnSpPr>
          <p:nvPr/>
        </p:nvCxnSpPr>
        <p:spPr>
          <a:xfrm>
            <a:off x="3632198" y="3840622"/>
            <a:ext cx="1238161" cy="396448"/>
          </a:xfrm>
          <a:prstGeom prst="straightConnector1">
            <a:avLst/>
          </a:prstGeom>
          <a:ln w="6032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2F327E0-01C8-5940-AC46-AF2057A55E3A}"/>
              </a:ext>
            </a:extLst>
          </p:cNvPr>
          <p:cNvCxnSpPr>
            <a:stCxn id="20" idx="6"/>
            <a:endCxn id="47" idx="2"/>
          </p:cNvCxnSpPr>
          <p:nvPr/>
        </p:nvCxnSpPr>
        <p:spPr>
          <a:xfrm>
            <a:off x="3632198" y="3840622"/>
            <a:ext cx="1238161"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181E5F7-6F26-1543-AC1A-E87CB5CE66D1}"/>
              </a:ext>
            </a:extLst>
          </p:cNvPr>
          <p:cNvCxnSpPr>
            <a:stCxn id="20" idx="6"/>
            <a:endCxn id="48" idx="2"/>
          </p:cNvCxnSpPr>
          <p:nvPr/>
        </p:nvCxnSpPr>
        <p:spPr>
          <a:xfrm>
            <a:off x="3632198" y="3840622"/>
            <a:ext cx="1250859" cy="124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86B23B2-25AB-E34C-B77A-10106B1A48CF}"/>
              </a:ext>
            </a:extLst>
          </p:cNvPr>
          <p:cNvCxnSpPr>
            <a:stCxn id="24" idx="6"/>
            <a:endCxn id="39" idx="2"/>
          </p:cNvCxnSpPr>
          <p:nvPr/>
        </p:nvCxnSpPr>
        <p:spPr>
          <a:xfrm flipV="1">
            <a:off x="3632198" y="2099586"/>
            <a:ext cx="1228742" cy="2165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E7DDAE7-4E69-1947-8C4B-4CD91C6B98C5}"/>
              </a:ext>
            </a:extLst>
          </p:cNvPr>
          <p:cNvCxnSpPr>
            <a:stCxn id="24" idx="6"/>
            <a:endCxn id="40" idx="2"/>
          </p:cNvCxnSpPr>
          <p:nvPr/>
        </p:nvCxnSpPr>
        <p:spPr>
          <a:xfrm flipV="1">
            <a:off x="3632198" y="2530257"/>
            <a:ext cx="1228741"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9EFC5DC-DF1B-2547-9BAA-3C8D5405EBAA}"/>
              </a:ext>
            </a:extLst>
          </p:cNvPr>
          <p:cNvCxnSpPr>
            <a:stCxn id="24" idx="6"/>
            <a:endCxn id="41" idx="2"/>
          </p:cNvCxnSpPr>
          <p:nvPr/>
        </p:nvCxnSpPr>
        <p:spPr>
          <a:xfrm flipV="1">
            <a:off x="3632198" y="2955211"/>
            <a:ext cx="1228740" cy="13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0B7294C-7E84-A448-A6C6-4E5E66D92573}"/>
              </a:ext>
            </a:extLst>
          </p:cNvPr>
          <p:cNvCxnSpPr>
            <a:stCxn id="24" idx="6"/>
            <a:endCxn id="42" idx="2"/>
          </p:cNvCxnSpPr>
          <p:nvPr/>
        </p:nvCxnSpPr>
        <p:spPr>
          <a:xfrm flipV="1">
            <a:off x="3632198" y="3380165"/>
            <a:ext cx="12287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814BEBC-051F-FF4E-88EF-5156E64FDB59}"/>
              </a:ext>
            </a:extLst>
          </p:cNvPr>
          <p:cNvCxnSpPr>
            <a:stCxn id="24" idx="6"/>
            <a:endCxn id="43" idx="2"/>
          </p:cNvCxnSpPr>
          <p:nvPr/>
        </p:nvCxnSpPr>
        <p:spPr>
          <a:xfrm flipV="1">
            <a:off x="3632198" y="3805119"/>
            <a:ext cx="1228738" cy="46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895A165-F03D-3841-9548-4C25B819BC69}"/>
              </a:ext>
            </a:extLst>
          </p:cNvPr>
          <p:cNvCxnSpPr>
            <a:stCxn id="24" idx="6"/>
            <a:endCxn id="46" idx="2"/>
          </p:cNvCxnSpPr>
          <p:nvPr/>
        </p:nvCxnSpPr>
        <p:spPr>
          <a:xfrm flipV="1">
            <a:off x="3632198" y="4237070"/>
            <a:ext cx="1238161"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C633720-9E11-D64C-9151-AA7B02FA8D06}"/>
              </a:ext>
            </a:extLst>
          </p:cNvPr>
          <p:cNvCxnSpPr>
            <a:stCxn id="24" idx="6"/>
            <a:endCxn id="47" idx="2"/>
          </p:cNvCxnSpPr>
          <p:nvPr/>
        </p:nvCxnSpPr>
        <p:spPr>
          <a:xfrm>
            <a:off x="3632198" y="4265576"/>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57E81C4-59A3-3B49-9781-BFAE8DC95F96}"/>
              </a:ext>
            </a:extLst>
          </p:cNvPr>
          <p:cNvCxnSpPr>
            <a:cxnSpLocks/>
            <a:stCxn id="24" idx="6"/>
            <a:endCxn id="48" idx="2"/>
          </p:cNvCxnSpPr>
          <p:nvPr/>
        </p:nvCxnSpPr>
        <p:spPr>
          <a:xfrm>
            <a:off x="3632198" y="4265576"/>
            <a:ext cx="1250859" cy="82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731A3D-47F8-364E-838F-CF3D6FDB4C1F}"/>
              </a:ext>
            </a:extLst>
          </p:cNvPr>
          <p:cNvCxnSpPr>
            <a:stCxn id="25" idx="6"/>
            <a:endCxn id="39" idx="2"/>
          </p:cNvCxnSpPr>
          <p:nvPr/>
        </p:nvCxnSpPr>
        <p:spPr>
          <a:xfrm flipV="1">
            <a:off x="3644896" y="2099586"/>
            <a:ext cx="1216044" cy="2590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D52E59F-25AA-6F49-871A-212B6DB55C8F}"/>
              </a:ext>
            </a:extLst>
          </p:cNvPr>
          <p:cNvCxnSpPr>
            <a:stCxn id="25" idx="6"/>
            <a:endCxn id="40" idx="2"/>
          </p:cNvCxnSpPr>
          <p:nvPr/>
        </p:nvCxnSpPr>
        <p:spPr>
          <a:xfrm flipV="1">
            <a:off x="3644896" y="2530257"/>
            <a:ext cx="1216043" cy="2160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C0AD923-0918-8A43-A39E-0E6E3CC35B4E}"/>
              </a:ext>
            </a:extLst>
          </p:cNvPr>
          <p:cNvCxnSpPr>
            <a:stCxn id="25" idx="6"/>
            <a:endCxn id="41" idx="2"/>
          </p:cNvCxnSpPr>
          <p:nvPr/>
        </p:nvCxnSpPr>
        <p:spPr>
          <a:xfrm flipV="1">
            <a:off x="3644896" y="2955211"/>
            <a:ext cx="1216042" cy="173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1DA790B-DB06-E544-BCFA-E630275AA046}"/>
              </a:ext>
            </a:extLst>
          </p:cNvPr>
          <p:cNvCxnSpPr>
            <a:stCxn id="25" idx="5"/>
            <a:endCxn id="42" idx="2"/>
          </p:cNvCxnSpPr>
          <p:nvPr/>
        </p:nvCxnSpPr>
        <p:spPr>
          <a:xfrm flipV="1">
            <a:off x="3591902" y="3380165"/>
            <a:ext cx="1269036" cy="1431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F3E392F-4C67-C847-B45B-FCF79CE6B9B9}"/>
              </a:ext>
            </a:extLst>
          </p:cNvPr>
          <p:cNvCxnSpPr>
            <a:stCxn id="25" idx="6"/>
            <a:endCxn id="43" idx="2"/>
          </p:cNvCxnSpPr>
          <p:nvPr/>
        </p:nvCxnSpPr>
        <p:spPr>
          <a:xfrm flipV="1">
            <a:off x="3644896" y="3805119"/>
            <a:ext cx="1216040" cy="88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87DBC39-86BD-C649-B42B-0EF7851F9986}"/>
              </a:ext>
            </a:extLst>
          </p:cNvPr>
          <p:cNvCxnSpPr>
            <a:stCxn id="25" idx="6"/>
            <a:endCxn id="46" idx="1"/>
          </p:cNvCxnSpPr>
          <p:nvPr/>
        </p:nvCxnSpPr>
        <p:spPr>
          <a:xfrm flipV="1">
            <a:off x="3644896" y="4115837"/>
            <a:ext cx="1278457" cy="57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AC2BE90-B06F-E24C-A3CF-91491826BADA}"/>
              </a:ext>
            </a:extLst>
          </p:cNvPr>
          <p:cNvCxnSpPr>
            <a:stCxn id="25" idx="6"/>
            <a:endCxn id="47" idx="2"/>
          </p:cNvCxnSpPr>
          <p:nvPr/>
        </p:nvCxnSpPr>
        <p:spPr>
          <a:xfrm flipV="1">
            <a:off x="3644896" y="4662024"/>
            <a:ext cx="1225463" cy="2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9A1E46A8-B436-A042-9DA8-F21D24C67B27}"/>
              </a:ext>
            </a:extLst>
          </p:cNvPr>
          <p:cNvCxnSpPr>
            <a:stCxn id="25" idx="6"/>
            <a:endCxn id="48" idx="2"/>
          </p:cNvCxnSpPr>
          <p:nvPr/>
        </p:nvCxnSpPr>
        <p:spPr>
          <a:xfrm>
            <a:off x="3644896" y="4690530"/>
            <a:ext cx="1238161" cy="396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C2B0101-AB75-F84E-A7B5-4C0115800FE5}"/>
              </a:ext>
            </a:extLst>
          </p:cNvPr>
          <p:cNvCxnSpPr>
            <a:stCxn id="49" idx="6"/>
            <a:endCxn id="31" idx="2"/>
          </p:cNvCxnSpPr>
          <p:nvPr/>
        </p:nvCxnSpPr>
        <p:spPr>
          <a:xfrm>
            <a:off x="6788697" y="2099586"/>
            <a:ext cx="1115582" cy="976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D84C840-19D8-F04D-A191-392723AC9ADE}"/>
              </a:ext>
            </a:extLst>
          </p:cNvPr>
          <p:cNvCxnSpPr>
            <a:stCxn id="49" idx="6"/>
            <a:endCxn id="32" idx="2"/>
          </p:cNvCxnSpPr>
          <p:nvPr/>
        </p:nvCxnSpPr>
        <p:spPr>
          <a:xfrm>
            <a:off x="6788697" y="2099586"/>
            <a:ext cx="1115581" cy="140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12E30-366F-DB4C-A5D4-DC6421792EB8}"/>
              </a:ext>
            </a:extLst>
          </p:cNvPr>
          <p:cNvCxnSpPr>
            <a:stCxn id="49" idx="6"/>
            <a:endCxn id="33" idx="2"/>
          </p:cNvCxnSpPr>
          <p:nvPr/>
        </p:nvCxnSpPr>
        <p:spPr>
          <a:xfrm>
            <a:off x="6788697" y="2099586"/>
            <a:ext cx="1115581" cy="182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A23645A-8650-114E-B570-48ED07411642}"/>
              </a:ext>
            </a:extLst>
          </p:cNvPr>
          <p:cNvCxnSpPr>
            <a:stCxn id="49" idx="6"/>
            <a:endCxn id="34" idx="2"/>
          </p:cNvCxnSpPr>
          <p:nvPr/>
        </p:nvCxnSpPr>
        <p:spPr>
          <a:xfrm>
            <a:off x="6788697" y="2099586"/>
            <a:ext cx="1128279" cy="225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1F96E14-452B-C045-BAD8-1123FD44F804}"/>
              </a:ext>
            </a:extLst>
          </p:cNvPr>
          <p:cNvCxnSpPr>
            <a:stCxn id="50" idx="6"/>
            <a:endCxn id="31" idx="2"/>
          </p:cNvCxnSpPr>
          <p:nvPr/>
        </p:nvCxnSpPr>
        <p:spPr>
          <a:xfrm>
            <a:off x="6788696" y="2530257"/>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A40CBDB-2FB3-344C-A76E-CCB939770513}"/>
              </a:ext>
            </a:extLst>
          </p:cNvPr>
          <p:cNvCxnSpPr>
            <a:stCxn id="50" idx="6"/>
            <a:endCxn id="32" idx="2"/>
          </p:cNvCxnSpPr>
          <p:nvPr/>
        </p:nvCxnSpPr>
        <p:spPr>
          <a:xfrm>
            <a:off x="6788696" y="2530257"/>
            <a:ext cx="1115582"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B1ECBE1-97C9-734C-AAA7-BABA027D2820}"/>
              </a:ext>
            </a:extLst>
          </p:cNvPr>
          <p:cNvCxnSpPr>
            <a:stCxn id="50" idx="6"/>
            <a:endCxn id="33" idx="2"/>
          </p:cNvCxnSpPr>
          <p:nvPr/>
        </p:nvCxnSpPr>
        <p:spPr>
          <a:xfrm>
            <a:off x="6788696" y="2530257"/>
            <a:ext cx="1115582"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05BFDE3-E0E2-654C-85E5-C9E94B10572C}"/>
              </a:ext>
            </a:extLst>
          </p:cNvPr>
          <p:cNvCxnSpPr>
            <a:stCxn id="50" idx="6"/>
            <a:endCxn id="34" idx="2"/>
          </p:cNvCxnSpPr>
          <p:nvPr/>
        </p:nvCxnSpPr>
        <p:spPr>
          <a:xfrm>
            <a:off x="6788696" y="2530257"/>
            <a:ext cx="1128280" cy="182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85CD6C8-C622-324B-A471-30198435D401}"/>
              </a:ext>
            </a:extLst>
          </p:cNvPr>
          <p:cNvCxnSpPr>
            <a:stCxn id="51" idx="6"/>
            <a:endCxn id="31" idx="2"/>
          </p:cNvCxnSpPr>
          <p:nvPr/>
        </p:nvCxnSpPr>
        <p:spPr>
          <a:xfrm>
            <a:off x="6788695" y="2955211"/>
            <a:ext cx="1115584"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B74EF59-1CC6-E548-B42C-CA418EFA81A2}"/>
              </a:ext>
            </a:extLst>
          </p:cNvPr>
          <p:cNvCxnSpPr>
            <a:stCxn id="51" idx="6"/>
            <a:endCxn id="32" idx="2"/>
          </p:cNvCxnSpPr>
          <p:nvPr/>
        </p:nvCxnSpPr>
        <p:spPr>
          <a:xfrm>
            <a:off x="6788695" y="2955211"/>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B47475D-37E6-AF4A-BF2A-DD312EDE854C}"/>
              </a:ext>
            </a:extLst>
          </p:cNvPr>
          <p:cNvCxnSpPr>
            <a:stCxn id="51" idx="6"/>
            <a:endCxn id="33" idx="2"/>
          </p:cNvCxnSpPr>
          <p:nvPr/>
        </p:nvCxnSpPr>
        <p:spPr>
          <a:xfrm>
            <a:off x="6788695" y="2955211"/>
            <a:ext cx="1115583"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8A2BDE3E-C5E2-954F-B949-47FA11089DB0}"/>
              </a:ext>
            </a:extLst>
          </p:cNvPr>
          <p:cNvCxnSpPr>
            <a:cxnSpLocks/>
            <a:stCxn id="51" idx="6"/>
            <a:endCxn id="34" idx="2"/>
          </p:cNvCxnSpPr>
          <p:nvPr/>
        </p:nvCxnSpPr>
        <p:spPr>
          <a:xfrm>
            <a:off x="6788695" y="2955211"/>
            <a:ext cx="1128281"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EABC38-2294-B54B-88BD-75593F404822}"/>
              </a:ext>
            </a:extLst>
          </p:cNvPr>
          <p:cNvCxnSpPr>
            <a:stCxn id="52" idx="6"/>
            <a:endCxn id="31" idx="2"/>
          </p:cNvCxnSpPr>
          <p:nvPr/>
        </p:nvCxnSpPr>
        <p:spPr>
          <a:xfrm flipV="1">
            <a:off x="6788695" y="3075937"/>
            <a:ext cx="1115584"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DFBDE65-8D1E-B940-97EC-324BC90A5B61}"/>
              </a:ext>
            </a:extLst>
          </p:cNvPr>
          <p:cNvCxnSpPr>
            <a:stCxn id="52" idx="6"/>
            <a:endCxn id="32" idx="2"/>
          </p:cNvCxnSpPr>
          <p:nvPr/>
        </p:nvCxnSpPr>
        <p:spPr>
          <a:xfrm>
            <a:off x="6788695" y="3380165"/>
            <a:ext cx="1115583"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AB85876-1A60-E445-8A61-E961E583B64B}"/>
              </a:ext>
            </a:extLst>
          </p:cNvPr>
          <p:cNvCxnSpPr>
            <a:stCxn id="52" idx="6"/>
            <a:endCxn id="33" idx="2"/>
          </p:cNvCxnSpPr>
          <p:nvPr/>
        </p:nvCxnSpPr>
        <p:spPr>
          <a:xfrm>
            <a:off x="6788695" y="3380165"/>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1F16253-6A83-034B-A8A0-3709BEC2B3EC}"/>
              </a:ext>
            </a:extLst>
          </p:cNvPr>
          <p:cNvCxnSpPr>
            <a:stCxn id="52" idx="6"/>
            <a:endCxn id="34" idx="2"/>
          </p:cNvCxnSpPr>
          <p:nvPr/>
        </p:nvCxnSpPr>
        <p:spPr>
          <a:xfrm>
            <a:off x="6788695" y="3380165"/>
            <a:ext cx="1128281"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7666807-C13B-6045-BB3C-319564C86985}"/>
              </a:ext>
            </a:extLst>
          </p:cNvPr>
          <p:cNvCxnSpPr>
            <a:stCxn id="53" idx="6"/>
            <a:endCxn id="31" idx="2"/>
          </p:cNvCxnSpPr>
          <p:nvPr/>
        </p:nvCxnSpPr>
        <p:spPr>
          <a:xfrm flipV="1">
            <a:off x="6788693" y="3075937"/>
            <a:ext cx="1115586" cy="72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9910414-EBA8-E94A-8BC4-3ED096BC4444}"/>
              </a:ext>
            </a:extLst>
          </p:cNvPr>
          <p:cNvCxnSpPr>
            <a:stCxn id="53" idx="6"/>
            <a:endCxn id="32" idx="2"/>
          </p:cNvCxnSpPr>
          <p:nvPr/>
        </p:nvCxnSpPr>
        <p:spPr>
          <a:xfrm flipV="1">
            <a:off x="6788693" y="3500891"/>
            <a:ext cx="1115585"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D3CCE7E-D67C-4348-A8DF-1D8D0596B6AC}"/>
              </a:ext>
            </a:extLst>
          </p:cNvPr>
          <p:cNvCxnSpPr>
            <a:cxnSpLocks/>
            <a:stCxn id="52" idx="6"/>
            <a:endCxn id="32" idx="2"/>
          </p:cNvCxnSpPr>
          <p:nvPr/>
        </p:nvCxnSpPr>
        <p:spPr>
          <a:xfrm>
            <a:off x="6788695" y="3380165"/>
            <a:ext cx="1115583" cy="120726"/>
          </a:xfrm>
          <a:prstGeom prst="straightConnector1">
            <a:avLst/>
          </a:prstGeom>
          <a:ln w="5397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40688D5-DE51-BB4C-BA99-42DC0D1D8AD1}"/>
              </a:ext>
            </a:extLst>
          </p:cNvPr>
          <p:cNvCxnSpPr>
            <a:stCxn id="53" idx="6"/>
            <a:endCxn id="34" idx="2"/>
          </p:cNvCxnSpPr>
          <p:nvPr/>
        </p:nvCxnSpPr>
        <p:spPr>
          <a:xfrm>
            <a:off x="6788693" y="3805119"/>
            <a:ext cx="11282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298CFF8-E702-4A46-B7F3-3B203E1527B2}"/>
              </a:ext>
            </a:extLst>
          </p:cNvPr>
          <p:cNvCxnSpPr>
            <a:stCxn id="54" idx="6"/>
            <a:endCxn id="31" idx="2"/>
          </p:cNvCxnSpPr>
          <p:nvPr/>
        </p:nvCxnSpPr>
        <p:spPr>
          <a:xfrm flipV="1">
            <a:off x="6798116" y="3075937"/>
            <a:ext cx="1106163"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41A0D15-AC64-AF44-8BBB-AF53E73FE8C8}"/>
              </a:ext>
            </a:extLst>
          </p:cNvPr>
          <p:cNvCxnSpPr>
            <a:stCxn id="54" idx="6"/>
            <a:endCxn id="32" idx="2"/>
          </p:cNvCxnSpPr>
          <p:nvPr/>
        </p:nvCxnSpPr>
        <p:spPr>
          <a:xfrm flipV="1">
            <a:off x="6798116" y="3500891"/>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FFD690D-21C1-3542-B0C9-EAB6E318F0C6}"/>
              </a:ext>
            </a:extLst>
          </p:cNvPr>
          <p:cNvCxnSpPr>
            <a:stCxn id="54" idx="6"/>
            <a:endCxn id="33" idx="2"/>
          </p:cNvCxnSpPr>
          <p:nvPr/>
        </p:nvCxnSpPr>
        <p:spPr>
          <a:xfrm flipV="1">
            <a:off x="6798116" y="3925845"/>
            <a:ext cx="1106162"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C062293-0B5D-D148-9441-3236E0E99152}"/>
              </a:ext>
            </a:extLst>
          </p:cNvPr>
          <p:cNvCxnSpPr>
            <a:stCxn id="54" idx="6"/>
            <a:endCxn id="34" idx="2"/>
          </p:cNvCxnSpPr>
          <p:nvPr/>
        </p:nvCxnSpPr>
        <p:spPr>
          <a:xfrm>
            <a:off x="6798116" y="4237070"/>
            <a:ext cx="1118860" cy="11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5F6C1AC5-46DC-8E4B-B38B-DE1838C50603}"/>
              </a:ext>
            </a:extLst>
          </p:cNvPr>
          <p:cNvCxnSpPr>
            <a:stCxn id="55" idx="6"/>
            <a:endCxn id="31" idx="2"/>
          </p:cNvCxnSpPr>
          <p:nvPr/>
        </p:nvCxnSpPr>
        <p:spPr>
          <a:xfrm flipV="1">
            <a:off x="6798116" y="3075937"/>
            <a:ext cx="1106163"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50119F00-BB3B-404A-957B-336EDF37A72C}"/>
              </a:ext>
            </a:extLst>
          </p:cNvPr>
          <p:cNvCxnSpPr>
            <a:stCxn id="55" idx="6"/>
            <a:endCxn id="32" idx="2"/>
          </p:cNvCxnSpPr>
          <p:nvPr/>
        </p:nvCxnSpPr>
        <p:spPr>
          <a:xfrm flipV="1">
            <a:off x="6798116" y="3500891"/>
            <a:ext cx="1106162"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3B55B7C-1ED5-2844-8BF0-DA3ED25B16BF}"/>
              </a:ext>
            </a:extLst>
          </p:cNvPr>
          <p:cNvCxnSpPr>
            <a:stCxn id="55" idx="6"/>
            <a:endCxn id="33" idx="2"/>
          </p:cNvCxnSpPr>
          <p:nvPr/>
        </p:nvCxnSpPr>
        <p:spPr>
          <a:xfrm flipV="1">
            <a:off x="6798116" y="3925845"/>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B8CF37A-7E6E-E54D-B494-B6CE21DFAFE6}"/>
              </a:ext>
            </a:extLst>
          </p:cNvPr>
          <p:cNvCxnSpPr>
            <a:stCxn id="55" idx="6"/>
            <a:endCxn id="34" idx="2"/>
          </p:cNvCxnSpPr>
          <p:nvPr/>
        </p:nvCxnSpPr>
        <p:spPr>
          <a:xfrm flipV="1">
            <a:off x="6798116" y="4350799"/>
            <a:ext cx="1118860"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B6C87B23-3213-3745-BEC2-A3FEBA3D68F8}"/>
              </a:ext>
            </a:extLst>
          </p:cNvPr>
          <p:cNvCxnSpPr>
            <a:stCxn id="56" idx="6"/>
            <a:endCxn id="31" idx="2"/>
          </p:cNvCxnSpPr>
          <p:nvPr/>
        </p:nvCxnSpPr>
        <p:spPr>
          <a:xfrm flipV="1">
            <a:off x="6810814" y="3075937"/>
            <a:ext cx="1093465" cy="201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9CB08A5E-A2BD-FF4F-9C05-9E02C7050934}"/>
              </a:ext>
            </a:extLst>
          </p:cNvPr>
          <p:cNvCxnSpPr>
            <a:stCxn id="56" idx="6"/>
            <a:endCxn id="32" idx="2"/>
          </p:cNvCxnSpPr>
          <p:nvPr/>
        </p:nvCxnSpPr>
        <p:spPr>
          <a:xfrm flipV="1">
            <a:off x="6810814" y="3500891"/>
            <a:ext cx="1093464"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3C95FCEA-5D1B-074A-AFE3-83FB94E852C0}"/>
              </a:ext>
            </a:extLst>
          </p:cNvPr>
          <p:cNvCxnSpPr>
            <a:stCxn id="56" idx="6"/>
            <a:endCxn id="33" idx="2"/>
          </p:cNvCxnSpPr>
          <p:nvPr/>
        </p:nvCxnSpPr>
        <p:spPr>
          <a:xfrm flipV="1">
            <a:off x="6810814" y="3925845"/>
            <a:ext cx="1093464"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0487A8F-7E1B-2B45-A97E-FE6795AABD60}"/>
              </a:ext>
            </a:extLst>
          </p:cNvPr>
          <p:cNvCxnSpPr>
            <a:cxnSpLocks/>
            <a:stCxn id="56" idx="6"/>
            <a:endCxn id="34" idx="2"/>
          </p:cNvCxnSpPr>
          <p:nvPr/>
        </p:nvCxnSpPr>
        <p:spPr>
          <a:xfrm flipV="1">
            <a:off x="6810814" y="4350799"/>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A19C0BF5-EC68-F943-8EF9-6D4007195F5A}"/>
              </a:ext>
            </a:extLst>
          </p:cNvPr>
          <p:cNvCxnSpPr>
            <a:stCxn id="39" idx="6"/>
            <a:endCxn id="49" idx="2"/>
          </p:cNvCxnSpPr>
          <p:nvPr/>
        </p:nvCxnSpPr>
        <p:spPr>
          <a:xfrm>
            <a:off x="5222805" y="2099586"/>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06B7BE-1BE2-6D48-8F6E-31C7A2B3CD50}"/>
              </a:ext>
            </a:extLst>
          </p:cNvPr>
          <p:cNvCxnSpPr>
            <a:stCxn id="39" idx="6"/>
            <a:endCxn id="50" idx="2"/>
          </p:cNvCxnSpPr>
          <p:nvPr/>
        </p:nvCxnSpPr>
        <p:spPr>
          <a:xfrm>
            <a:off x="5222805" y="2099586"/>
            <a:ext cx="1204026"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20BE46F-5F0D-094B-86A1-D1E8C4D1FD93}"/>
              </a:ext>
            </a:extLst>
          </p:cNvPr>
          <p:cNvCxnSpPr>
            <a:stCxn id="39" idx="6"/>
            <a:endCxn id="51" idx="2"/>
          </p:cNvCxnSpPr>
          <p:nvPr/>
        </p:nvCxnSpPr>
        <p:spPr>
          <a:xfrm>
            <a:off x="5222805" y="2099586"/>
            <a:ext cx="1204025"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FF9FF5D8-21CE-1741-8394-25F7ACC5A813}"/>
              </a:ext>
            </a:extLst>
          </p:cNvPr>
          <p:cNvCxnSpPr>
            <a:stCxn id="39" idx="6"/>
            <a:endCxn id="52" idx="2"/>
          </p:cNvCxnSpPr>
          <p:nvPr/>
        </p:nvCxnSpPr>
        <p:spPr>
          <a:xfrm>
            <a:off x="5222805" y="2099586"/>
            <a:ext cx="1204025"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CB9E58C-454E-F644-B70E-457E1DC474A5}"/>
              </a:ext>
            </a:extLst>
          </p:cNvPr>
          <p:cNvCxnSpPr>
            <a:stCxn id="39" idx="6"/>
            <a:endCxn id="53" idx="2"/>
          </p:cNvCxnSpPr>
          <p:nvPr/>
        </p:nvCxnSpPr>
        <p:spPr>
          <a:xfrm>
            <a:off x="5222805" y="2099586"/>
            <a:ext cx="1204023"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D62DC249-4C38-1242-9A81-D7D208D35FE8}"/>
              </a:ext>
            </a:extLst>
          </p:cNvPr>
          <p:cNvCxnSpPr>
            <a:stCxn id="39" idx="6"/>
            <a:endCxn id="54" idx="2"/>
          </p:cNvCxnSpPr>
          <p:nvPr/>
        </p:nvCxnSpPr>
        <p:spPr>
          <a:xfrm>
            <a:off x="5222805" y="2099586"/>
            <a:ext cx="1213446"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1045192-0FB1-204F-9C14-40C922157610}"/>
              </a:ext>
            </a:extLst>
          </p:cNvPr>
          <p:cNvCxnSpPr>
            <a:stCxn id="39" idx="6"/>
            <a:endCxn id="55" idx="2"/>
          </p:cNvCxnSpPr>
          <p:nvPr/>
        </p:nvCxnSpPr>
        <p:spPr>
          <a:xfrm>
            <a:off x="5222805" y="2099586"/>
            <a:ext cx="1213446"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CC75CEF-EE9F-B249-A5CC-B423489D9B59}"/>
              </a:ext>
            </a:extLst>
          </p:cNvPr>
          <p:cNvCxnSpPr>
            <a:stCxn id="39" idx="6"/>
            <a:endCxn id="56" idx="2"/>
          </p:cNvCxnSpPr>
          <p:nvPr/>
        </p:nvCxnSpPr>
        <p:spPr>
          <a:xfrm>
            <a:off x="5222805" y="2099586"/>
            <a:ext cx="1226144"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8BE71252-E111-FD41-AE03-C8E9045C61EC}"/>
              </a:ext>
            </a:extLst>
          </p:cNvPr>
          <p:cNvCxnSpPr>
            <a:stCxn id="40" idx="6"/>
            <a:endCxn id="49" idx="2"/>
          </p:cNvCxnSpPr>
          <p:nvPr/>
        </p:nvCxnSpPr>
        <p:spPr>
          <a:xfrm flipV="1">
            <a:off x="5222804" y="2099586"/>
            <a:ext cx="1204028" cy="43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595F112-1701-DF4C-BFA3-87794E89CEC5}"/>
              </a:ext>
            </a:extLst>
          </p:cNvPr>
          <p:cNvCxnSpPr>
            <a:stCxn id="40" idx="6"/>
            <a:endCxn id="50" idx="2"/>
          </p:cNvCxnSpPr>
          <p:nvPr/>
        </p:nvCxnSpPr>
        <p:spPr>
          <a:xfrm>
            <a:off x="5222804" y="2530257"/>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F84D63B-7C3E-8F42-BCE5-C50B5A4816E7}"/>
              </a:ext>
            </a:extLst>
          </p:cNvPr>
          <p:cNvCxnSpPr>
            <a:stCxn id="40" idx="6"/>
            <a:endCxn id="51" idx="2"/>
          </p:cNvCxnSpPr>
          <p:nvPr/>
        </p:nvCxnSpPr>
        <p:spPr>
          <a:xfrm>
            <a:off x="5222804" y="2530257"/>
            <a:ext cx="1204026"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45F3702-2FBF-E44E-B8AC-D48D4E893413}"/>
              </a:ext>
            </a:extLst>
          </p:cNvPr>
          <p:cNvCxnSpPr>
            <a:stCxn id="40" idx="6"/>
            <a:endCxn id="52" idx="2"/>
          </p:cNvCxnSpPr>
          <p:nvPr/>
        </p:nvCxnSpPr>
        <p:spPr>
          <a:xfrm>
            <a:off x="5222804" y="2530257"/>
            <a:ext cx="1204026"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E60846F7-73B3-1E43-BE84-98B4D8D95E39}"/>
              </a:ext>
            </a:extLst>
          </p:cNvPr>
          <p:cNvCxnSpPr>
            <a:stCxn id="40" idx="6"/>
            <a:endCxn id="53" idx="2"/>
          </p:cNvCxnSpPr>
          <p:nvPr/>
        </p:nvCxnSpPr>
        <p:spPr>
          <a:xfrm>
            <a:off x="5222804" y="2530257"/>
            <a:ext cx="1204024"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CDB37BA9-92E0-8B40-AE94-D5F3DDA798CB}"/>
              </a:ext>
            </a:extLst>
          </p:cNvPr>
          <p:cNvCxnSpPr>
            <a:stCxn id="40" idx="6"/>
            <a:endCxn id="54" idx="2"/>
          </p:cNvCxnSpPr>
          <p:nvPr/>
        </p:nvCxnSpPr>
        <p:spPr>
          <a:xfrm>
            <a:off x="5222804" y="2530257"/>
            <a:ext cx="121344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2C447316-682B-714E-97BD-F211A15DA33F}"/>
              </a:ext>
            </a:extLst>
          </p:cNvPr>
          <p:cNvCxnSpPr>
            <a:stCxn id="40" idx="6"/>
            <a:endCxn id="55" idx="2"/>
          </p:cNvCxnSpPr>
          <p:nvPr/>
        </p:nvCxnSpPr>
        <p:spPr>
          <a:xfrm>
            <a:off x="5222804" y="2530257"/>
            <a:ext cx="121344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1DEE769-F92A-7449-887F-F8E3B112C5BC}"/>
              </a:ext>
            </a:extLst>
          </p:cNvPr>
          <p:cNvCxnSpPr>
            <a:stCxn id="40" idx="6"/>
            <a:endCxn id="56" idx="2"/>
          </p:cNvCxnSpPr>
          <p:nvPr/>
        </p:nvCxnSpPr>
        <p:spPr>
          <a:xfrm>
            <a:off x="5222804" y="2530257"/>
            <a:ext cx="1226145"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D11FA3EB-E5F6-554E-9F90-45A86C95C0DC}"/>
              </a:ext>
            </a:extLst>
          </p:cNvPr>
          <p:cNvCxnSpPr>
            <a:stCxn id="41" idx="6"/>
            <a:endCxn id="49" idx="2"/>
          </p:cNvCxnSpPr>
          <p:nvPr/>
        </p:nvCxnSpPr>
        <p:spPr>
          <a:xfrm flipV="1">
            <a:off x="5222803" y="2099586"/>
            <a:ext cx="1204029" cy="8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828F575-196C-0E4B-B047-3C37DE4E5F1A}"/>
              </a:ext>
            </a:extLst>
          </p:cNvPr>
          <p:cNvCxnSpPr>
            <a:stCxn id="41" idx="6"/>
            <a:endCxn id="50" idx="2"/>
          </p:cNvCxnSpPr>
          <p:nvPr/>
        </p:nvCxnSpPr>
        <p:spPr>
          <a:xfrm flipV="1">
            <a:off x="5222803" y="2530257"/>
            <a:ext cx="1204028"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C1B455E-7BDE-7647-BFE7-8D562F2CD684}"/>
              </a:ext>
            </a:extLst>
          </p:cNvPr>
          <p:cNvCxnSpPr>
            <a:stCxn id="41" idx="6"/>
            <a:endCxn id="51" idx="2"/>
          </p:cNvCxnSpPr>
          <p:nvPr/>
        </p:nvCxnSpPr>
        <p:spPr>
          <a:xfrm>
            <a:off x="5222803" y="2955211"/>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5230A32-C731-2842-96AF-658D30E7D161}"/>
              </a:ext>
            </a:extLst>
          </p:cNvPr>
          <p:cNvCxnSpPr>
            <a:stCxn id="41" idx="6"/>
            <a:endCxn id="52" idx="2"/>
          </p:cNvCxnSpPr>
          <p:nvPr/>
        </p:nvCxnSpPr>
        <p:spPr>
          <a:xfrm>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A9E05D8-738D-A746-9658-3969BC4899CA}"/>
              </a:ext>
            </a:extLst>
          </p:cNvPr>
          <p:cNvCxnSpPr>
            <a:stCxn id="41" idx="6"/>
            <a:endCxn id="53" idx="2"/>
          </p:cNvCxnSpPr>
          <p:nvPr/>
        </p:nvCxnSpPr>
        <p:spPr>
          <a:xfrm>
            <a:off x="5222803" y="2955211"/>
            <a:ext cx="12040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4E96EFDF-F705-7A4C-9726-ADDACDD4C761}"/>
              </a:ext>
            </a:extLst>
          </p:cNvPr>
          <p:cNvCxnSpPr>
            <a:stCxn id="41" idx="6"/>
            <a:endCxn id="54" idx="2"/>
          </p:cNvCxnSpPr>
          <p:nvPr/>
        </p:nvCxnSpPr>
        <p:spPr>
          <a:xfrm>
            <a:off x="5222803" y="2955211"/>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9DCE9EE1-4FF2-F048-A1FD-E4C983ABC18F}"/>
              </a:ext>
            </a:extLst>
          </p:cNvPr>
          <p:cNvCxnSpPr>
            <a:stCxn id="41" idx="6"/>
            <a:endCxn id="55" idx="2"/>
          </p:cNvCxnSpPr>
          <p:nvPr/>
        </p:nvCxnSpPr>
        <p:spPr>
          <a:xfrm>
            <a:off x="5222803" y="2955211"/>
            <a:ext cx="121344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87EEA3DF-C700-5D4F-B58D-BB60E3F7745B}"/>
              </a:ext>
            </a:extLst>
          </p:cNvPr>
          <p:cNvCxnSpPr>
            <a:stCxn id="41" idx="6"/>
            <a:endCxn id="56" idx="2"/>
          </p:cNvCxnSpPr>
          <p:nvPr/>
        </p:nvCxnSpPr>
        <p:spPr>
          <a:xfrm>
            <a:off x="5222803" y="2955211"/>
            <a:ext cx="1226146"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22F85CF-C2EC-BE45-8C08-61762C23517D}"/>
              </a:ext>
            </a:extLst>
          </p:cNvPr>
          <p:cNvCxnSpPr>
            <a:stCxn id="42" idx="6"/>
            <a:endCxn id="49" idx="2"/>
          </p:cNvCxnSpPr>
          <p:nvPr/>
        </p:nvCxnSpPr>
        <p:spPr>
          <a:xfrm flipV="1">
            <a:off x="5222803" y="2099586"/>
            <a:ext cx="1204029" cy="128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32FC8B7-9ED5-E649-B14D-9EB37059C15B}"/>
              </a:ext>
            </a:extLst>
          </p:cNvPr>
          <p:cNvCxnSpPr>
            <a:stCxn id="42" idx="6"/>
            <a:endCxn id="50" idx="2"/>
          </p:cNvCxnSpPr>
          <p:nvPr/>
        </p:nvCxnSpPr>
        <p:spPr>
          <a:xfrm flipV="1">
            <a:off x="5222803" y="2530257"/>
            <a:ext cx="1204028"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755AF939-BBB2-0349-A2CF-F913630A8ABE}"/>
              </a:ext>
            </a:extLst>
          </p:cNvPr>
          <p:cNvCxnSpPr>
            <a:stCxn id="42" idx="6"/>
            <a:endCxn id="51" idx="2"/>
          </p:cNvCxnSpPr>
          <p:nvPr/>
        </p:nvCxnSpPr>
        <p:spPr>
          <a:xfrm flipV="1">
            <a:off x="5222803" y="2955211"/>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D81790B-789B-584F-A4F6-C45A0358CC35}"/>
              </a:ext>
            </a:extLst>
          </p:cNvPr>
          <p:cNvCxnSpPr>
            <a:stCxn id="42" idx="6"/>
            <a:endCxn id="52" idx="2"/>
          </p:cNvCxnSpPr>
          <p:nvPr/>
        </p:nvCxnSpPr>
        <p:spPr>
          <a:xfrm>
            <a:off x="5222803" y="3380165"/>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718C085-76BA-9B46-ADFB-306D44AEC064}"/>
              </a:ext>
            </a:extLst>
          </p:cNvPr>
          <p:cNvCxnSpPr>
            <a:stCxn id="42" idx="6"/>
            <a:endCxn id="53" idx="2"/>
          </p:cNvCxnSpPr>
          <p:nvPr/>
        </p:nvCxnSpPr>
        <p:spPr>
          <a:xfrm>
            <a:off x="5222803" y="3380165"/>
            <a:ext cx="12040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7498A089-971D-4F43-879B-863006BC5493}"/>
              </a:ext>
            </a:extLst>
          </p:cNvPr>
          <p:cNvCxnSpPr>
            <a:stCxn id="42" idx="6"/>
            <a:endCxn id="54" idx="2"/>
          </p:cNvCxnSpPr>
          <p:nvPr/>
        </p:nvCxnSpPr>
        <p:spPr>
          <a:xfrm>
            <a:off x="5222803" y="3380165"/>
            <a:ext cx="1213448"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3A7DE3DF-6188-354E-B075-1BB3AB8D6E5D}"/>
              </a:ext>
            </a:extLst>
          </p:cNvPr>
          <p:cNvCxnSpPr>
            <a:stCxn id="42" idx="6"/>
            <a:endCxn id="55" idx="2"/>
          </p:cNvCxnSpPr>
          <p:nvPr/>
        </p:nvCxnSpPr>
        <p:spPr>
          <a:xfrm>
            <a:off x="5222803" y="3380165"/>
            <a:ext cx="12134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EC5356D8-E2CC-3F45-8E3C-50713CB54CA0}"/>
              </a:ext>
            </a:extLst>
          </p:cNvPr>
          <p:cNvCxnSpPr>
            <a:stCxn id="42" idx="6"/>
            <a:endCxn id="56" idx="2"/>
          </p:cNvCxnSpPr>
          <p:nvPr/>
        </p:nvCxnSpPr>
        <p:spPr>
          <a:xfrm>
            <a:off x="5222803" y="3380165"/>
            <a:ext cx="122614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907B4F3-721B-AC47-84ED-DD252EA9CCD7}"/>
              </a:ext>
            </a:extLst>
          </p:cNvPr>
          <p:cNvCxnSpPr>
            <a:stCxn id="43" idx="6"/>
            <a:endCxn id="49" idx="2"/>
          </p:cNvCxnSpPr>
          <p:nvPr/>
        </p:nvCxnSpPr>
        <p:spPr>
          <a:xfrm flipV="1">
            <a:off x="5222801" y="2099586"/>
            <a:ext cx="1204031" cy="170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3A3DD31E-4792-9D42-9C48-AC5693E5C7F6}"/>
              </a:ext>
            </a:extLst>
          </p:cNvPr>
          <p:cNvCxnSpPr>
            <a:stCxn id="43" idx="6"/>
            <a:endCxn id="50" idx="2"/>
          </p:cNvCxnSpPr>
          <p:nvPr/>
        </p:nvCxnSpPr>
        <p:spPr>
          <a:xfrm flipV="1">
            <a:off x="5222801" y="2530257"/>
            <a:ext cx="1204030" cy="127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3AA3F3E6-26B3-D546-8E9B-B143BD88EB37}"/>
              </a:ext>
            </a:extLst>
          </p:cNvPr>
          <p:cNvCxnSpPr>
            <a:stCxn id="43" idx="6"/>
            <a:endCxn id="51" idx="2"/>
          </p:cNvCxnSpPr>
          <p:nvPr/>
        </p:nvCxnSpPr>
        <p:spPr>
          <a:xfrm flipV="1">
            <a:off x="5222801" y="2955211"/>
            <a:ext cx="12040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CC49E4A3-A717-B647-87FE-27227B7CC631}"/>
              </a:ext>
            </a:extLst>
          </p:cNvPr>
          <p:cNvCxnSpPr>
            <a:stCxn id="43" idx="6"/>
            <a:endCxn id="52" idx="2"/>
          </p:cNvCxnSpPr>
          <p:nvPr/>
        </p:nvCxnSpPr>
        <p:spPr>
          <a:xfrm flipV="1">
            <a:off x="5222801" y="3380165"/>
            <a:ext cx="12040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923E250F-FD90-F14B-A558-DE373E77F423}"/>
              </a:ext>
            </a:extLst>
          </p:cNvPr>
          <p:cNvCxnSpPr>
            <a:stCxn id="43" idx="6"/>
            <a:endCxn id="53" idx="2"/>
          </p:cNvCxnSpPr>
          <p:nvPr/>
        </p:nvCxnSpPr>
        <p:spPr>
          <a:xfrm>
            <a:off x="5222801" y="3805119"/>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A0E6AC8-F078-394D-A83C-5736DAE0955E}"/>
              </a:ext>
            </a:extLst>
          </p:cNvPr>
          <p:cNvCxnSpPr>
            <a:stCxn id="43" idx="6"/>
            <a:endCxn id="54" idx="2"/>
          </p:cNvCxnSpPr>
          <p:nvPr/>
        </p:nvCxnSpPr>
        <p:spPr>
          <a:xfrm>
            <a:off x="5222801" y="3805119"/>
            <a:ext cx="1213450" cy="43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6351A2AF-B11E-084C-A8BE-6014F232850B}"/>
              </a:ext>
            </a:extLst>
          </p:cNvPr>
          <p:cNvCxnSpPr>
            <a:stCxn id="43" idx="6"/>
            <a:endCxn id="55" idx="2"/>
          </p:cNvCxnSpPr>
          <p:nvPr/>
        </p:nvCxnSpPr>
        <p:spPr>
          <a:xfrm>
            <a:off x="5222801" y="3805119"/>
            <a:ext cx="1213450"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D1ACAE53-432C-7747-AAF8-298670B06623}"/>
              </a:ext>
            </a:extLst>
          </p:cNvPr>
          <p:cNvCxnSpPr>
            <a:stCxn id="43" idx="6"/>
            <a:endCxn id="56" idx="2"/>
          </p:cNvCxnSpPr>
          <p:nvPr/>
        </p:nvCxnSpPr>
        <p:spPr>
          <a:xfrm>
            <a:off x="5222801" y="3805119"/>
            <a:ext cx="1226148"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B0409FC8-6918-2F49-842E-A4B17BC58A22}"/>
              </a:ext>
            </a:extLst>
          </p:cNvPr>
          <p:cNvCxnSpPr>
            <a:stCxn id="46" idx="6"/>
            <a:endCxn id="49" idx="2"/>
          </p:cNvCxnSpPr>
          <p:nvPr/>
        </p:nvCxnSpPr>
        <p:spPr>
          <a:xfrm flipV="1">
            <a:off x="5232224" y="2099586"/>
            <a:ext cx="1194608" cy="213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040E410-8965-3645-9CDC-D71BDD321EFD}"/>
              </a:ext>
            </a:extLst>
          </p:cNvPr>
          <p:cNvCxnSpPr>
            <a:stCxn id="46" idx="6"/>
            <a:endCxn id="50" idx="2"/>
          </p:cNvCxnSpPr>
          <p:nvPr/>
        </p:nvCxnSpPr>
        <p:spPr>
          <a:xfrm flipV="1">
            <a:off x="5232224" y="2530257"/>
            <a:ext cx="1194607"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62FEAB3E-5A24-A748-8A1B-8C179A5D19F5}"/>
              </a:ext>
            </a:extLst>
          </p:cNvPr>
          <p:cNvCxnSpPr>
            <a:stCxn id="46" idx="6"/>
            <a:endCxn id="51" idx="2"/>
          </p:cNvCxnSpPr>
          <p:nvPr/>
        </p:nvCxnSpPr>
        <p:spPr>
          <a:xfrm flipV="1">
            <a:off x="5232224" y="2955211"/>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94C16185-D2A0-544E-8998-E42688E81BC6}"/>
              </a:ext>
            </a:extLst>
          </p:cNvPr>
          <p:cNvCxnSpPr>
            <a:stCxn id="46" idx="6"/>
            <a:endCxn id="52" idx="2"/>
          </p:cNvCxnSpPr>
          <p:nvPr/>
        </p:nvCxnSpPr>
        <p:spPr>
          <a:xfrm flipV="1">
            <a:off x="5232224" y="3380165"/>
            <a:ext cx="11946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0303A0F-5317-3E4E-A7B6-90FDF3730094}"/>
              </a:ext>
            </a:extLst>
          </p:cNvPr>
          <p:cNvCxnSpPr>
            <a:cxnSpLocks/>
            <a:stCxn id="46" idx="6"/>
            <a:endCxn id="52" idx="2"/>
          </p:cNvCxnSpPr>
          <p:nvPr/>
        </p:nvCxnSpPr>
        <p:spPr>
          <a:xfrm flipV="1">
            <a:off x="5232224" y="3380165"/>
            <a:ext cx="1194606" cy="856905"/>
          </a:xfrm>
          <a:prstGeom prst="straightConnector1">
            <a:avLst/>
          </a:prstGeom>
          <a:ln w="5397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2886250A-79C4-A64A-BFA3-7E70C85DA695}"/>
              </a:ext>
            </a:extLst>
          </p:cNvPr>
          <p:cNvCxnSpPr>
            <a:stCxn id="46" idx="6"/>
            <a:endCxn id="54" idx="2"/>
          </p:cNvCxnSpPr>
          <p:nvPr/>
        </p:nvCxnSpPr>
        <p:spPr>
          <a:xfrm>
            <a:off x="5232224" y="4237070"/>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0F1337CF-C24D-D549-AF85-3B35F864C27D}"/>
              </a:ext>
            </a:extLst>
          </p:cNvPr>
          <p:cNvCxnSpPr>
            <a:stCxn id="46" idx="6"/>
          </p:cNvCxnSpPr>
          <p:nvPr/>
        </p:nvCxnSpPr>
        <p:spPr>
          <a:xfrm>
            <a:off x="5232224" y="4237070"/>
            <a:ext cx="115404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8E415456-DF85-A14B-AA54-C49386FC8760}"/>
              </a:ext>
            </a:extLst>
          </p:cNvPr>
          <p:cNvCxnSpPr>
            <a:stCxn id="46" idx="6"/>
            <a:endCxn id="56" idx="2"/>
          </p:cNvCxnSpPr>
          <p:nvPr/>
        </p:nvCxnSpPr>
        <p:spPr>
          <a:xfrm>
            <a:off x="5232224" y="4237070"/>
            <a:ext cx="1216725"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9C984683-087E-0340-B358-935238E14EA8}"/>
              </a:ext>
            </a:extLst>
          </p:cNvPr>
          <p:cNvCxnSpPr>
            <a:stCxn id="47" idx="6"/>
            <a:endCxn id="49" idx="2"/>
          </p:cNvCxnSpPr>
          <p:nvPr/>
        </p:nvCxnSpPr>
        <p:spPr>
          <a:xfrm flipV="1">
            <a:off x="5232224" y="2099586"/>
            <a:ext cx="1194608" cy="256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E0CDEE78-60C0-1A48-9ED4-134D2F9591CC}"/>
              </a:ext>
            </a:extLst>
          </p:cNvPr>
          <p:cNvCxnSpPr>
            <a:stCxn id="47" idx="6"/>
            <a:endCxn id="50" idx="2"/>
          </p:cNvCxnSpPr>
          <p:nvPr/>
        </p:nvCxnSpPr>
        <p:spPr>
          <a:xfrm flipV="1">
            <a:off x="5232224" y="2530257"/>
            <a:ext cx="1194607"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32EED9D6-2A13-614B-B65F-565A1D89330E}"/>
              </a:ext>
            </a:extLst>
          </p:cNvPr>
          <p:cNvCxnSpPr>
            <a:stCxn id="47" idx="6"/>
            <a:endCxn id="51" idx="2"/>
          </p:cNvCxnSpPr>
          <p:nvPr/>
        </p:nvCxnSpPr>
        <p:spPr>
          <a:xfrm flipV="1">
            <a:off x="5232224" y="2955211"/>
            <a:ext cx="1194606"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02D642AD-D9E4-9945-9349-16BFDB813EEE}"/>
              </a:ext>
            </a:extLst>
          </p:cNvPr>
          <p:cNvCxnSpPr>
            <a:stCxn id="47" idx="6"/>
            <a:endCxn id="52" idx="2"/>
          </p:cNvCxnSpPr>
          <p:nvPr/>
        </p:nvCxnSpPr>
        <p:spPr>
          <a:xfrm flipV="1">
            <a:off x="5232224" y="3380165"/>
            <a:ext cx="11946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E8AD2383-880C-3C4D-8F08-70F85E730E0A}"/>
              </a:ext>
            </a:extLst>
          </p:cNvPr>
          <p:cNvCxnSpPr>
            <a:endCxn id="53" idx="2"/>
          </p:cNvCxnSpPr>
          <p:nvPr/>
        </p:nvCxnSpPr>
        <p:spPr>
          <a:xfrm flipV="1">
            <a:off x="5244922" y="3805119"/>
            <a:ext cx="1181906" cy="85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5C8F593E-36CC-724E-ADE7-A21A41E8E6EA}"/>
              </a:ext>
            </a:extLst>
          </p:cNvPr>
          <p:cNvCxnSpPr>
            <a:stCxn id="47" idx="6"/>
            <a:endCxn id="54" idx="2"/>
          </p:cNvCxnSpPr>
          <p:nvPr/>
        </p:nvCxnSpPr>
        <p:spPr>
          <a:xfrm flipV="1">
            <a:off x="5232224" y="4237070"/>
            <a:ext cx="1204027"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9383190D-A756-7744-BB64-EB6E19F033F6}"/>
              </a:ext>
            </a:extLst>
          </p:cNvPr>
          <p:cNvCxnSpPr>
            <a:stCxn id="47" idx="6"/>
            <a:endCxn id="55" idx="2"/>
          </p:cNvCxnSpPr>
          <p:nvPr/>
        </p:nvCxnSpPr>
        <p:spPr>
          <a:xfrm>
            <a:off x="5232224" y="4662024"/>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604CC686-0758-5449-B178-F623189EBC63}"/>
              </a:ext>
            </a:extLst>
          </p:cNvPr>
          <p:cNvCxnSpPr>
            <a:stCxn id="47" idx="6"/>
            <a:endCxn id="56" idx="2"/>
          </p:cNvCxnSpPr>
          <p:nvPr/>
        </p:nvCxnSpPr>
        <p:spPr>
          <a:xfrm>
            <a:off x="5232224" y="4662024"/>
            <a:ext cx="1216725"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ED39F1C5-AD28-C243-BF04-91D93AA63A5B}"/>
              </a:ext>
            </a:extLst>
          </p:cNvPr>
          <p:cNvCxnSpPr>
            <a:stCxn id="48" idx="6"/>
            <a:endCxn id="49" idx="2"/>
          </p:cNvCxnSpPr>
          <p:nvPr/>
        </p:nvCxnSpPr>
        <p:spPr>
          <a:xfrm flipV="1">
            <a:off x="5244922" y="2099586"/>
            <a:ext cx="1181910" cy="298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6413C4C6-F991-C84C-ABC6-EB0E872473B5}"/>
              </a:ext>
            </a:extLst>
          </p:cNvPr>
          <p:cNvCxnSpPr>
            <a:stCxn id="48" idx="6"/>
            <a:endCxn id="50" idx="2"/>
          </p:cNvCxnSpPr>
          <p:nvPr/>
        </p:nvCxnSpPr>
        <p:spPr>
          <a:xfrm flipV="1">
            <a:off x="5244922" y="2530257"/>
            <a:ext cx="1181909" cy="25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16223305-13E3-BE4F-B419-4FB33BA1EECE}"/>
              </a:ext>
            </a:extLst>
          </p:cNvPr>
          <p:cNvCxnSpPr>
            <a:stCxn id="48" idx="6"/>
            <a:endCxn id="51" idx="2"/>
          </p:cNvCxnSpPr>
          <p:nvPr/>
        </p:nvCxnSpPr>
        <p:spPr>
          <a:xfrm flipV="1">
            <a:off x="5244922" y="2955211"/>
            <a:ext cx="1181908" cy="213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290877BE-721D-C24A-99EB-C6D537AF9703}"/>
              </a:ext>
            </a:extLst>
          </p:cNvPr>
          <p:cNvCxnSpPr>
            <a:stCxn id="48" idx="6"/>
            <a:endCxn id="52" idx="2"/>
          </p:cNvCxnSpPr>
          <p:nvPr/>
        </p:nvCxnSpPr>
        <p:spPr>
          <a:xfrm flipV="1">
            <a:off x="5244922" y="3380165"/>
            <a:ext cx="1181908" cy="170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6D64CD8E-15FB-FD47-905E-E050363D218E}"/>
              </a:ext>
            </a:extLst>
          </p:cNvPr>
          <p:cNvCxnSpPr>
            <a:cxnSpLocks/>
            <a:stCxn id="48" idx="6"/>
            <a:endCxn id="53" idx="2"/>
          </p:cNvCxnSpPr>
          <p:nvPr/>
        </p:nvCxnSpPr>
        <p:spPr>
          <a:xfrm flipV="1">
            <a:off x="5244922" y="3805119"/>
            <a:ext cx="1181906" cy="128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464DDDCE-7A6E-5242-8E61-B03AF0B185D9}"/>
              </a:ext>
            </a:extLst>
          </p:cNvPr>
          <p:cNvCxnSpPr>
            <a:stCxn id="48" idx="6"/>
            <a:endCxn id="54" idx="2"/>
          </p:cNvCxnSpPr>
          <p:nvPr/>
        </p:nvCxnSpPr>
        <p:spPr>
          <a:xfrm flipV="1">
            <a:off x="5244922" y="4237070"/>
            <a:ext cx="1191329" cy="849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11607626-6B9F-044C-BEAF-C3970E51C526}"/>
              </a:ext>
            </a:extLst>
          </p:cNvPr>
          <p:cNvCxnSpPr>
            <a:stCxn id="48" idx="6"/>
            <a:endCxn id="55" idx="2"/>
          </p:cNvCxnSpPr>
          <p:nvPr/>
        </p:nvCxnSpPr>
        <p:spPr>
          <a:xfrm flipV="1">
            <a:off x="5244922" y="4662024"/>
            <a:ext cx="1191329" cy="42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9C9E5CFA-9DE2-0140-90F1-1EFF653EA173}"/>
              </a:ext>
            </a:extLst>
          </p:cNvPr>
          <p:cNvCxnSpPr>
            <a:stCxn id="48" idx="6"/>
            <a:endCxn id="56" idx="2"/>
          </p:cNvCxnSpPr>
          <p:nvPr/>
        </p:nvCxnSpPr>
        <p:spPr>
          <a:xfrm>
            <a:off x="5244922" y="5086978"/>
            <a:ext cx="1204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ight Arrow 5">
            <a:extLst>
              <a:ext uri="{FF2B5EF4-FFF2-40B4-BE49-F238E27FC236}">
                <a16:creationId xmlns:a16="http://schemas.microsoft.com/office/drawing/2014/main" id="{81C288D3-7FA8-E54E-ACDF-4237A2F9B8AC}"/>
              </a:ext>
            </a:extLst>
          </p:cNvPr>
          <p:cNvSpPr/>
          <p:nvPr/>
        </p:nvSpPr>
        <p:spPr>
          <a:xfrm>
            <a:off x="4625465" y="1199252"/>
            <a:ext cx="2197089" cy="414337"/>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FORWARD</a:t>
            </a:r>
          </a:p>
        </p:txBody>
      </p:sp>
      <p:sp>
        <p:nvSpPr>
          <p:cNvPr id="3" name="Rounded Rectangular Callout 2">
            <a:extLst>
              <a:ext uri="{FF2B5EF4-FFF2-40B4-BE49-F238E27FC236}">
                <a16:creationId xmlns:a16="http://schemas.microsoft.com/office/drawing/2014/main" id="{B6DF5581-11C5-E94B-8253-24DD6DF9C974}"/>
              </a:ext>
            </a:extLst>
          </p:cNvPr>
          <p:cNvSpPr/>
          <p:nvPr/>
        </p:nvSpPr>
        <p:spPr>
          <a:xfrm>
            <a:off x="2401060" y="1614488"/>
            <a:ext cx="1518328" cy="399373"/>
          </a:xfrm>
          <a:prstGeom prst="wedgeRoundRectCallout">
            <a:avLst>
              <a:gd name="adj1" fmla="val 109025"/>
              <a:gd name="adj2" fmla="val 48190"/>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Hidden Node</a:t>
            </a:r>
          </a:p>
        </p:txBody>
      </p:sp>
      <p:sp>
        <p:nvSpPr>
          <p:cNvPr id="182" name="Rounded Rectangular Callout 181">
            <a:extLst>
              <a:ext uri="{FF2B5EF4-FFF2-40B4-BE49-F238E27FC236}">
                <a16:creationId xmlns:a16="http://schemas.microsoft.com/office/drawing/2014/main" id="{1F58FABC-3F70-6940-B21E-032BC69CE8C0}"/>
              </a:ext>
            </a:extLst>
          </p:cNvPr>
          <p:cNvSpPr/>
          <p:nvPr/>
        </p:nvSpPr>
        <p:spPr>
          <a:xfrm>
            <a:off x="7904278" y="2165472"/>
            <a:ext cx="1518328" cy="399373"/>
          </a:xfrm>
          <a:prstGeom prst="wedgeRoundRectCallout">
            <a:avLst>
              <a:gd name="adj1" fmla="val -30243"/>
              <a:gd name="adj2" fmla="val 148359"/>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Node</a:t>
            </a:r>
          </a:p>
        </p:txBody>
      </p:sp>
      <p:sp>
        <p:nvSpPr>
          <p:cNvPr id="184" name="Rounded Rectangular Callout 183">
            <a:extLst>
              <a:ext uri="{FF2B5EF4-FFF2-40B4-BE49-F238E27FC236}">
                <a16:creationId xmlns:a16="http://schemas.microsoft.com/office/drawing/2014/main" id="{9ED6CBEF-5CC3-054B-934A-CC7F40D175F4}"/>
              </a:ext>
            </a:extLst>
          </p:cNvPr>
          <p:cNvSpPr/>
          <p:nvPr/>
        </p:nvSpPr>
        <p:spPr>
          <a:xfrm>
            <a:off x="500423" y="2088912"/>
            <a:ext cx="1518328" cy="399373"/>
          </a:xfrm>
          <a:prstGeom prst="wedgeRoundRectCallout">
            <a:avLst>
              <a:gd name="adj1" fmla="val 125963"/>
              <a:gd name="adj2" fmla="val 137626"/>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Node</a:t>
            </a:r>
          </a:p>
        </p:txBody>
      </p:sp>
      <p:sp>
        <p:nvSpPr>
          <p:cNvPr id="21" name="TextBox 20">
            <a:extLst>
              <a:ext uri="{FF2B5EF4-FFF2-40B4-BE49-F238E27FC236}">
                <a16:creationId xmlns:a16="http://schemas.microsoft.com/office/drawing/2014/main" id="{052C3A88-ADB9-214D-BD8B-1953BFAE0766}"/>
              </a:ext>
            </a:extLst>
          </p:cNvPr>
          <p:cNvSpPr txBox="1"/>
          <p:nvPr/>
        </p:nvSpPr>
        <p:spPr>
          <a:xfrm>
            <a:off x="7957869" y="6244110"/>
            <a:ext cx="3647281" cy="369332"/>
          </a:xfrm>
          <a:prstGeom prst="rect">
            <a:avLst/>
          </a:prstGeom>
          <a:noFill/>
        </p:spPr>
        <p:txBody>
          <a:bodyPr wrap="none" rtlCol="0">
            <a:spAutoFit/>
          </a:bodyPr>
          <a:lstStyle/>
          <a:p>
            <a:r>
              <a:rPr lang="en-US" dirty="0"/>
              <a:t>It can take a long time to it just right!</a:t>
            </a:r>
          </a:p>
        </p:txBody>
      </p:sp>
    </p:spTree>
    <p:extLst>
      <p:ext uri="{BB962C8B-B14F-4D97-AF65-F5344CB8AC3E}">
        <p14:creationId xmlns:p14="http://schemas.microsoft.com/office/powerpoint/2010/main" val="4227049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C0C71236-CDEA-6B42-B7D7-76AC48514CDF}"/>
              </a:ext>
            </a:extLst>
          </p:cNvPr>
          <p:cNvSpPr/>
          <p:nvPr/>
        </p:nvSpPr>
        <p:spPr>
          <a:xfrm>
            <a:off x="3717213" y="2491763"/>
            <a:ext cx="1128712" cy="2298850"/>
          </a:xfrm>
          <a:prstGeom prst="round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sz="2800" dirty="0"/>
              <a:t>In theory yes… but not in this case!</a:t>
            </a:r>
          </a:p>
        </p:txBody>
      </p:sp>
      <p:sp>
        <p:nvSpPr>
          <p:cNvPr id="18" name="TextBox 17">
            <a:extLst>
              <a:ext uri="{FF2B5EF4-FFF2-40B4-BE49-F238E27FC236}">
                <a16:creationId xmlns:a16="http://schemas.microsoft.com/office/drawing/2014/main" id="{72B486F2-4262-F546-B5FC-11F0E4C7811A}"/>
              </a:ext>
            </a:extLst>
          </p:cNvPr>
          <p:cNvSpPr txBox="1"/>
          <p:nvPr/>
        </p:nvSpPr>
        <p:spPr>
          <a:xfrm>
            <a:off x="1166459" y="5020823"/>
            <a:ext cx="2066207" cy="954107"/>
          </a:xfrm>
          <a:prstGeom prst="rect">
            <a:avLst/>
          </a:prstGeom>
          <a:noFill/>
        </p:spPr>
        <p:txBody>
          <a:bodyPr wrap="none" rtlCol="0">
            <a:spAutoFit/>
          </a:bodyPr>
          <a:lstStyle/>
          <a:p>
            <a:r>
              <a:rPr lang="en-US" sz="2800" b="1" dirty="0">
                <a:solidFill>
                  <a:srgbClr val="7030A0"/>
                </a:solidFill>
              </a:rPr>
              <a:t>Actions </a:t>
            </a:r>
          </a:p>
          <a:p>
            <a:r>
              <a:rPr lang="en-US" sz="2800" b="1" dirty="0">
                <a:solidFill>
                  <a:srgbClr val="7030A0"/>
                </a:solidFill>
              </a:rPr>
              <a:t>are numbers</a:t>
            </a:r>
          </a:p>
        </p:txBody>
      </p:sp>
      <p:sp>
        <p:nvSpPr>
          <p:cNvPr id="31" name="Oval 30">
            <a:extLst>
              <a:ext uri="{FF2B5EF4-FFF2-40B4-BE49-F238E27FC236}">
                <a16:creationId xmlns:a16="http://schemas.microsoft.com/office/drawing/2014/main" id="{688598E1-68A7-B44F-B1A2-009F96A4299B}"/>
              </a:ext>
            </a:extLst>
          </p:cNvPr>
          <p:cNvSpPr/>
          <p:nvPr/>
        </p:nvSpPr>
        <p:spPr>
          <a:xfrm>
            <a:off x="1296514" y="2861625"/>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06D5674-F3F7-484B-9829-31A1AE77E2A5}"/>
              </a:ext>
            </a:extLst>
          </p:cNvPr>
          <p:cNvSpPr/>
          <p:nvPr/>
        </p:nvSpPr>
        <p:spPr>
          <a:xfrm>
            <a:off x="1296513" y="3286579"/>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87871B-9E78-0345-9988-6D19017DF495}"/>
              </a:ext>
            </a:extLst>
          </p:cNvPr>
          <p:cNvSpPr/>
          <p:nvPr/>
        </p:nvSpPr>
        <p:spPr>
          <a:xfrm>
            <a:off x="1296513" y="3711533"/>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D560E2-53B9-904A-8F6D-03531AB23BDD}"/>
              </a:ext>
            </a:extLst>
          </p:cNvPr>
          <p:cNvSpPr/>
          <p:nvPr/>
        </p:nvSpPr>
        <p:spPr>
          <a:xfrm>
            <a:off x="1309211" y="4136487"/>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4DD94A8-C837-1141-A76E-FDAC2513B645}"/>
              </a:ext>
            </a:extLst>
          </p:cNvPr>
          <p:cNvSpPr txBox="1"/>
          <p:nvPr/>
        </p:nvSpPr>
        <p:spPr>
          <a:xfrm>
            <a:off x="1744922" y="2839364"/>
            <a:ext cx="1255472" cy="369332"/>
          </a:xfrm>
          <a:prstGeom prst="rect">
            <a:avLst/>
          </a:prstGeom>
          <a:noFill/>
        </p:spPr>
        <p:txBody>
          <a:bodyPr wrap="none" rtlCol="0">
            <a:spAutoFit/>
          </a:bodyPr>
          <a:lstStyle/>
          <a:p>
            <a:r>
              <a:rPr lang="en-US" dirty="0"/>
              <a:t>Do Nothing</a:t>
            </a:r>
          </a:p>
        </p:txBody>
      </p:sp>
      <p:sp>
        <p:nvSpPr>
          <p:cNvPr id="36" name="TextBox 35">
            <a:extLst>
              <a:ext uri="{FF2B5EF4-FFF2-40B4-BE49-F238E27FC236}">
                <a16:creationId xmlns:a16="http://schemas.microsoft.com/office/drawing/2014/main" id="{F452416E-E003-1248-B098-37B2AC18A785}"/>
              </a:ext>
            </a:extLst>
          </p:cNvPr>
          <p:cNvSpPr txBox="1"/>
          <p:nvPr/>
        </p:nvSpPr>
        <p:spPr>
          <a:xfrm>
            <a:off x="1744922" y="3234878"/>
            <a:ext cx="1389419" cy="369332"/>
          </a:xfrm>
          <a:prstGeom prst="rect">
            <a:avLst/>
          </a:prstGeom>
          <a:noFill/>
        </p:spPr>
        <p:txBody>
          <a:bodyPr wrap="none" rtlCol="0">
            <a:spAutoFit/>
          </a:bodyPr>
          <a:lstStyle/>
          <a:p>
            <a:r>
              <a:rPr lang="en-US" dirty="0"/>
              <a:t>Left Thruster</a:t>
            </a:r>
          </a:p>
        </p:txBody>
      </p:sp>
      <p:sp>
        <p:nvSpPr>
          <p:cNvPr id="37" name="TextBox 36">
            <a:extLst>
              <a:ext uri="{FF2B5EF4-FFF2-40B4-BE49-F238E27FC236}">
                <a16:creationId xmlns:a16="http://schemas.microsoft.com/office/drawing/2014/main" id="{EA40901F-A4AD-104B-BC51-ADB3CBB6001B}"/>
              </a:ext>
            </a:extLst>
          </p:cNvPr>
          <p:cNvSpPr txBox="1"/>
          <p:nvPr/>
        </p:nvSpPr>
        <p:spPr>
          <a:xfrm>
            <a:off x="1733216" y="3675474"/>
            <a:ext cx="1513299" cy="369332"/>
          </a:xfrm>
          <a:prstGeom prst="rect">
            <a:avLst/>
          </a:prstGeom>
          <a:noFill/>
        </p:spPr>
        <p:txBody>
          <a:bodyPr wrap="none" rtlCol="0">
            <a:spAutoFit/>
          </a:bodyPr>
          <a:lstStyle/>
          <a:p>
            <a:r>
              <a:rPr lang="en-US" dirty="0"/>
              <a:t>Main Thruster</a:t>
            </a:r>
          </a:p>
        </p:txBody>
      </p:sp>
      <p:sp>
        <p:nvSpPr>
          <p:cNvPr id="38" name="TextBox 37">
            <a:extLst>
              <a:ext uri="{FF2B5EF4-FFF2-40B4-BE49-F238E27FC236}">
                <a16:creationId xmlns:a16="http://schemas.microsoft.com/office/drawing/2014/main" id="{83709210-C547-0442-B9BD-713C3CF27A2E}"/>
              </a:ext>
            </a:extLst>
          </p:cNvPr>
          <p:cNvSpPr txBox="1"/>
          <p:nvPr/>
        </p:nvSpPr>
        <p:spPr>
          <a:xfrm>
            <a:off x="1733215" y="4134347"/>
            <a:ext cx="1514389" cy="369332"/>
          </a:xfrm>
          <a:prstGeom prst="rect">
            <a:avLst/>
          </a:prstGeom>
          <a:noFill/>
        </p:spPr>
        <p:txBody>
          <a:bodyPr wrap="none" rtlCol="0">
            <a:spAutoFit/>
          </a:bodyPr>
          <a:lstStyle/>
          <a:p>
            <a:r>
              <a:rPr lang="en-US" dirty="0"/>
              <a:t>Right Thruster</a:t>
            </a:r>
          </a:p>
        </p:txBody>
      </p:sp>
      <p:sp>
        <p:nvSpPr>
          <p:cNvPr id="49" name="Oval 48">
            <a:extLst>
              <a:ext uri="{FF2B5EF4-FFF2-40B4-BE49-F238E27FC236}">
                <a16:creationId xmlns:a16="http://schemas.microsoft.com/office/drawing/2014/main" id="{BFB95392-A796-9542-B9EC-B4A66EB17DB7}"/>
              </a:ext>
            </a:extLst>
          </p:cNvPr>
          <p:cNvSpPr/>
          <p:nvPr/>
        </p:nvSpPr>
        <p:spPr>
          <a:xfrm>
            <a:off x="-180933" y="18852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F1B2B8-F7D6-A544-AC39-B0D48B88CA1E}"/>
              </a:ext>
            </a:extLst>
          </p:cNvPr>
          <p:cNvSpPr/>
          <p:nvPr/>
        </p:nvSpPr>
        <p:spPr>
          <a:xfrm>
            <a:off x="-180934" y="231594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516EBAD-231D-744F-8950-87DEF65D2DFA}"/>
              </a:ext>
            </a:extLst>
          </p:cNvPr>
          <p:cNvSpPr/>
          <p:nvPr/>
        </p:nvSpPr>
        <p:spPr>
          <a:xfrm>
            <a:off x="-180935" y="2740899"/>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8D0A8AD-15A8-C84C-975D-F6F470B7DF8D}"/>
              </a:ext>
            </a:extLst>
          </p:cNvPr>
          <p:cNvSpPr/>
          <p:nvPr/>
        </p:nvSpPr>
        <p:spPr>
          <a:xfrm>
            <a:off x="-180935" y="3165853"/>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30DF047-6B75-3643-BE65-D49C38102CE6}"/>
              </a:ext>
            </a:extLst>
          </p:cNvPr>
          <p:cNvSpPr/>
          <p:nvPr/>
        </p:nvSpPr>
        <p:spPr>
          <a:xfrm>
            <a:off x="-180937" y="3590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8B91BC-80A9-9E42-87B1-D4E0DC1042B7}"/>
              </a:ext>
            </a:extLst>
          </p:cNvPr>
          <p:cNvSpPr/>
          <p:nvPr/>
        </p:nvSpPr>
        <p:spPr>
          <a:xfrm>
            <a:off x="-171514" y="402275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61C7B36-16FE-0C49-AF14-BA235B1A922D}"/>
              </a:ext>
            </a:extLst>
          </p:cNvPr>
          <p:cNvSpPr/>
          <p:nvPr/>
        </p:nvSpPr>
        <p:spPr>
          <a:xfrm>
            <a:off x="-171514" y="4447712"/>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55ABAC9-E124-DB43-A9F2-EC5A4FEB2205}"/>
              </a:ext>
            </a:extLst>
          </p:cNvPr>
          <p:cNvSpPr/>
          <p:nvPr/>
        </p:nvSpPr>
        <p:spPr>
          <a:xfrm>
            <a:off x="-158816" y="487266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a:extLst>
              <a:ext uri="{FF2B5EF4-FFF2-40B4-BE49-F238E27FC236}">
                <a16:creationId xmlns:a16="http://schemas.microsoft.com/office/drawing/2014/main" id="{EC2B0101-AB75-F84E-A7B5-4C0115800FE5}"/>
              </a:ext>
            </a:extLst>
          </p:cNvPr>
          <p:cNvCxnSpPr>
            <a:stCxn id="49" idx="6"/>
            <a:endCxn id="31" idx="2"/>
          </p:cNvCxnSpPr>
          <p:nvPr/>
        </p:nvCxnSpPr>
        <p:spPr>
          <a:xfrm>
            <a:off x="180932" y="2056724"/>
            <a:ext cx="1115582" cy="976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D84C840-19D8-F04D-A191-392723AC9ADE}"/>
              </a:ext>
            </a:extLst>
          </p:cNvPr>
          <p:cNvCxnSpPr>
            <a:stCxn id="49" idx="6"/>
            <a:endCxn id="32" idx="2"/>
          </p:cNvCxnSpPr>
          <p:nvPr/>
        </p:nvCxnSpPr>
        <p:spPr>
          <a:xfrm>
            <a:off x="180932" y="2056724"/>
            <a:ext cx="1115581" cy="140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12E30-366F-DB4C-A5D4-DC6421792EB8}"/>
              </a:ext>
            </a:extLst>
          </p:cNvPr>
          <p:cNvCxnSpPr>
            <a:stCxn id="49" idx="6"/>
            <a:endCxn id="33" idx="2"/>
          </p:cNvCxnSpPr>
          <p:nvPr/>
        </p:nvCxnSpPr>
        <p:spPr>
          <a:xfrm>
            <a:off x="180932" y="2056724"/>
            <a:ext cx="1115581" cy="182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A23645A-8650-114E-B570-48ED07411642}"/>
              </a:ext>
            </a:extLst>
          </p:cNvPr>
          <p:cNvCxnSpPr>
            <a:stCxn id="49" idx="6"/>
            <a:endCxn id="34" idx="2"/>
          </p:cNvCxnSpPr>
          <p:nvPr/>
        </p:nvCxnSpPr>
        <p:spPr>
          <a:xfrm>
            <a:off x="180932" y="2056724"/>
            <a:ext cx="1128279" cy="225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1F96E14-452B-C045-BAD8-1123FD44F804}"/>
              </a:ext>
            </a:extLst>
          </p:cNvPr>
          <p:cNvCxnSpPr>
            <a:stCxn id="50" idx="6"/>
            <a:endCxn id="31" idx="2"/>
          </p:cNvCxnSpPr>
          <p:nvPr/>
        </p:nvCxnSpPr>
        <p:spPr>
          <a:xfrm>
            <a:off x="180931" y="2487395"/>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A40CBDB-2FB3-344C-A76E-CCB939770513}"/>
              </a:ext>
            </a:extLst>
          </p:cNvPr>
          <p:cNvCxnSpPr>
            <a:stCxn id="50" idx="6"/>
            <a:endCxn id="32" idx="2"/>
          </p:cNvCxnSpPr>
          <p:nvPr/>
        </p:nvCxnSpPr>
        <p:spPr>
          <a:xfrm>
            <a:off x="180931" y="2487395"/>
            <a:ext cx="1115582"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B1ECBE1-97C9-734C-AAA7-BABA027D2820}"/>
              </a:ext>
            </a:extLst>
          </p:cNvPr>
          <p:cNvCxnSpPr>
            <a:stCxn id="50" idx="6"/>
            <a:endCxn id="33" idx="2"/>
          </p:cNvCxnSpPr>
          <p:nvPr/>
        </p:nvCxnSpPr>
        <p:spPr>
          <a:xfrm>
            <a:off x="180931" y="2487395"/>
            <a:ext cx="1115582"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05BFDE3-E0E2-654C-85E5-C9E94B10572C}"/>
              </a:ext>
            </a:extLst>
          </p:cNvPr>
          <p:cNvCxnSpPr>
            <a:stCxn id="50" idx="6"/>
            <a:endCxn id="34" idx="2"/>
          </p:cNvCxnSpPr>
          <p:nvPr/>
        </p:nvCxnSpPr>
        <p:spPr>
          <a:xfrm>
            <a:off x="180931" y="2487395"/>
            <a:ext cx="1128280" cy="182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85CD6C8-C622-324B-A471-30198435D401}"/>
              </a:ext>
            </a:extLst>
          </p:cNvPr>
          <p:cNvCxnSpPr>
            <a:stCxn id="51" idx="6"/>
            <a:endCxn id="31" idx="2"/>
          </p:cNvCxnSpPr>
          <p:nvPr/>
        </p:nvCxnSpPr>
        <p:spPr>
          <a:xfrm>
            <a:off x="180930" y="2912349"/>
            <a:ext cx="1115584"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B74EF59-1CC6-E548-B42C-CA418EFA81A2}"/>
              </a:ext>
            </a:extLst>
          </p:cNvPr>
          <p:cNvCxnSpPr>
            <a:stCxn id="51" idx="6"/>
            <a:endCxn id="32" idx="2"/>
          </p:cNvCxnSpPr>
          <p:nvPr/>
        </p:nvCxnSpPr>
        <p:spPr>
          <a:xfrm>
            <a:off x="180930" y="2912349"/>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B47475D-37E6-AF4A-BF2A-DD312EDE854C}"/>
              </a:ext>
            </a:extLst>
          </p:cNvPr>
          <p:cNvCxnSpPr>
            <a:stCxn id="51" idx="6"/>
            <a:endCxn id="33" idx="2"/>
          </p:cNvCxnSpPr>
          <p:nvPr/>
        </p:nvCxnSpPr>
        <p:spPr>
          <a:xfrm>
            <a:off x="180930" y="2912349"/>
            <a:ext cx="1115583"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8A2BDE3E-C5E2-954F-B949-47FA11089DB0}"/>
              </a:ext>
            </a:extLst>
          </p:cNvPr>
          <p:cNvCxnSpPr>
            <a:cxnSpLocks/>
            <a:stCxn id="51" idx="6"/>
            <a:endCxn id="34" idx="2"/>
          </p:cNvCxnSpPr>
          <p:nvPr/>
        </p:nvCxnSpPr>
        <p:spPr>
          <a:xfrm>
            <a:off x="180930" y="2912349"/>
            <a:ext cx="1128281"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EABC38-2294-B54B-88BD-75593F404822}"/>
              </a:ext>
            </a:extLst>
          </p:cNvPr>
          <p:cNvCxnSpPr>
            <a:stCxn id="52" idx="6"/>
            <a:endCxn id="31" idx="2"/>
          </p:cNvCxnSpPr>
          <p:nvPr/>
        </p:nvCxnSpPr>
        <p:spPr>
          <a:xfrm flipV="1">
            <a:off x="180930" y="3033075"/>
            <a:ext cx="1115584"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DFBDE65-8D1E-B940-97EC-324BC90A5B61}"/>
              </a:ext>
            </a:extLst>
          </p:cNvPr>
          <p:cNvCxnSpPr>
            <a:stCxn id="52" idx="6"/>
            <a:endCxn id="32" idx="2"/>
          </p:cNvCxnSpPr>
          <p:nvPr/>
        </p:nvCxnSpPr>
        <p:spPr>
          <a:xfrm>
            <a:off x="180930" y="3337303"/>
            <a:ext cx="1115583"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AB85876-1A60-E445-8A61-E961E583B64B}"/>
              </a:ext>
            </a:extLst>
          </p:cNvPr>
          <p:cNvCxnSpPr>
            <a:stCxn id="52" idx="6"/>
            <a:endCxn id="33" idx="2"/>
          </p:cNvCxnSpPr>
          <p:nvPr/>
        </p:nvCxnSpPr>
        <p:spPr>
          <a:xfrm>
            <a:off x="180930" y="3337303"/>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1F16253-6A83-034B-A8A0-3709BEC2B3EC}"/>
              </a:ext>
            </a:extLst>
          </p:cNvPr>
          <p:cNvCxnSpPr>
            <a:stCxn id="52" idx="6"/>
            <a:endCxn id="34" idx="2"/>
          </p:cNvCxnSpPr>
          <p:nvPr/>
        </p:nvCxnSpPr>
        <p:spPr>
          <a:xfrm>
            <a:off x="180930" y="3337303"/>
            <a:ext cx="1128281"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7666807-C13B-6045-BB3C-319564C86985}"/>
              </a:ext>
            </a:extLst>
          </p:cNvPr>
          <p:cNvCxnSpPr>
            <a:stCxn id="53" idx="6"/>
            <a:endCxn id="31" idx="2"/>
          </p:cNvCxnSpPr>
          <p:nvPr/>
        </p:nvCxnSpPr>
        <p:spPr>
          <a:xfrm flipV="1">
            <a:off x="180928" y="3033075"/>
            <a:ext cx="1115586" cy="72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9910414-EBA8-E94A-8BC4-3ED096BC4444}"/>
              </a:ext>
            </a:extLst>
          </p:cNvPr>
          <p:cNvCxnSpPr>
            <a:stCxn id="53" idx="6"/>
            <a:endCxn id="32" idx="2"/>
          </p:cNvCxnSpPr>
          <p:nvPr/>
        </p:nvCxnSpPr>
        <p:spPr>
          <a:xfrm flipV="1">
            <a:off x="180928" y="3458029"/>
            <a:ext cx="1115585"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D3CCE7E-D67C-4348-A8DF-1D8D0596B6AC}"/>
              </a:ext>
            </a:extLst>
          </p:cNvPr>
          <p:cNvCxnSpPr>
            <a:cxnSpLocks/>
            <a:stCxn id="52" idx="6"/>
            <a:endCxn id="32" idx="2"/>
          </p:cNvCxnSpPr>
          <p:nvPr/>
        </p:nvCxnSpPr>
        <p:spPr>
          <a:xfrm>
            <a:off x="180930" y="3337303"/>
            <a:ext cx="1115583" cy="120726"/>
          </a:xfrm>
          <a:prstGeom prst="straightConnector1">
            <a:avLst/>
          </a:prstGeom>
          <a:ln w="5397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40688D5-DE51-BB4C-BA99-42DC0D1D8AD1}"/>
              </a:ext>
            </a:extLst>
          </p:cNvPr>
          <p:cNvCxnSpPr>
            <a:stCxn id="53" idx="6"/>
            <a:endCxn id="34" idx="2"/>
          </p:cNvCxnSpPr>
          <p:nvPr/>
        </p:nvCxnSpPr>
        <p:spPr>
          <a:xfrm>
            <a:off x="180928" y="3762257"/>
            <a:ext cx="11282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298CFF8-E702-4A46-B7F3-3B203E1527B2}"/>
              </a:ext>
            </a:extLst>
          </p:cNvPr>
          <p:cNvCxnSpPr>
            <a:stCxn id="54" idx="6"/>
            <a:endCxn id="31" idx="2"/>
          </p:cNvCxnSpPr>
          <p:nvPr/>
        </p:nvCxnSpPr>
        <p:spPr>
          <a:xfrm flipV="1">
            <a:off x="190351" y="3033075"/>
            <a:ext cx="1106163"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41A0D15-AC64-AF44-8BBB-AF53E73FE8C8}"/>
              </a:ext>
            </a:extLst>
          </p:cNvPr>
          <p:cNvCxnSpPr>
            <a:stCxn id="54" idx="6"/>
            <a:endCxn id="32" idx="2"/>
          </p:cNvCxnSpPr>
          <p:nvPr/>
        </p:nvCxnSpPr>
        <p:spPr>
          <a:xfrm flipV="1">
            <a:off x="190351" y="3458029"/>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FFD690D-21C1-3542-B0C9-EAB6E318F0C6}"/>
              </a:ext>
            </a:extLst>
          </p:cNvPr>
          <p:cNvCxnSpPr>
            <a:stCxn id="54" idx="6"/>
            <a:endCxn id="33" idx="2"/>
          </p:cNvCxnSpPr>
          <p:nvPr/>
        </p:nvCxnSpPr>
        <p:spPr>
          <a:xfrm flipV="1">
            <a:off x="190351" y="3882983"/>
            <a:ext cx="1106162"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C062293-0B5D-D148-9441-3236E0E99152}"/>
              </a:ext>
            </a:extLst>
          </p:cNvPr>
          <p:cNvCxnSpPr>
            <a:stCxn id="54" idx="6"/>
            <a:endCxn id="34" idx="2"/>
          </p:cNvCxnSpPr>
          <p:nvPr/>
        </p:nvCxnSpPr>
        <p:spPr>
          <a:xfrm>
            <a:off x="190351" y="4194208"/>
            <a:ext cx="1118860" cy="11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5F6C1AC5-46DC-8E4B-B38B-DE1838C50603}"/>
              </a:ext>
            </a:extLst>
          </p:cNvPr>
          <p:cNvCxnSpPr>
            <a:stCxn id="55" idx="6"/>
            <a:endCxn id="31" idx="2"/>
          </p:cNvCxnSpPr>
          <p:nvPr/>
        </p:nvCxnSpPr>
        <p:spPr>
          <a:xfrm flipV="1">
            <a:off x="190351" y="3033075"/>
            <a:ext cx="1106163"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50119F00-BB3B-404A-957B-336EDF37A72C}"/>
              </a:ext>
            </a:extLst>
          </p:cNvPr>
          <p:cNvCxnSpPr>
            <a:stCxn id="55" idx="6"/>
            <a:endCxn id="32" idx="2"/>
          </p:cNvCxnSpPr>
          <p:nvPr/>
        </p:nvCxnSpPr>
        <p:spPr>
          <a:xfrm flipV="1">
            <a:off x="190351" y="3458029"/>
            <a:ext cx="1106162"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3B55B7C-1ED5-2844-8BF0-DA3ED25B16BF}"/>
              </a:ext>
            </a:extLst>
          </p:cNvPr>
          <p:cNvCxnSpPr>
            <a:stCxn id="55" idx="6"/>
            <a:endCxn id="33" idx="2"/>
          </p:cNvCxnSpPr>
          <p:nvPr/>
        </p:nvCxnSpPr>
        <p:spPr>
          <a:xfrm flipV="1">
            <a:off x="190351" y="3882983"/>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B8CF37A-7E6E-E54D-B494-B6CE21DFAFE6}"/>
              </a:ext>
            </a:extLst>
          </p:cNvPr>
          <p:cNvCxnSpPr>
            <a:stCxn id="55" idx="6"/>
            <a:endCxn id="34" idx="2"/>
          </p:cNvCxnSpPr>
          <p:nvPr/>
        </p:nvCxnSpPr>
        <p:spPr>
          <a:xfrm flipV="1">
            <a:off x="190351" y="4307937"/>
            <a:ext cx="1118860"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B6C87B23-3213-3745-BEC2-A3FEBA3D68F8}"/>
              </a:ext>
            </a:extLst>
          </p:cNvPr>
          <p:cNvCxnSpPr>
            <a:stCxn id="56" idx="6"/>
            <a:endCxn id="31" idx="2"/>
          </p:cNvCxnSpPr>
          <p:nvPr/>
        </p:nvCxnSpPr>
        <p:spPr>
          <a:xfrm flipV="1">
            <a:off x="203049" y="3033075"/>
            <a:ext cx="1093465" cy="201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9CB08A5E-A2BD-FF4F-9C05-9E02C7050934}"/>
              </a:ext>
            </a:extLst>
          </p:cNvPr>
          <p:cNvCxnSpPr>
            <a:stCxn id="56" idx="6"/>
            <a:endCxn id="32" idx="2"/>
          </p:cNvCxnSpPr>
          <p:nvPr/>
        </p:nvCxnSpPr>
        <p:spPr>
          <a:xfrm flipV="1">
            <a:off x="203049" y="3458029"/>
            <a:ext cx="1093464"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3C95FCEA-5D1B-074A-AFE3-83FB94E852C0}"/>
              </a:ext>
            </a:extLst>
          </p:cNvPr>
          <p:cNvCxnSpPr>
            <a:stCxn id="56" idx="6"/>
            <a:endCxn id="33" idx="2"/>
          </p:cNvCxnSpPr>
          <p:nvPr/>
        </p:nvCxnSpPr>
        <p:spPr>
          <a:xfrm flipV="1">
            <a:off x="203049" y="3882983"/>
            <a:ext cx="1093464"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0487A8F-7E1B-2B45-A97E-FE6795AABD60}"/>
              </a:ext>
            </a:extLst>
          </p:cNvPr>
          <p:cNvCxnSpPr>
            <a:cxnSpLocks/>
            <a:stCxn id="56" idx="6"/>
            <a:endCxn id="34" idx="2"/>
          </p:cNvCxnSpPr>
          <p:nvPr/>
        </p:nvCxnSpPr>
        <p:spPr>
          <a:xfrm flipV="1">
            <a:off x="203049" y="4307937"/>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2" name="Rounded Rectangular Callout 181">
            <a:extLst>
              <a:ext uri="{FF2B5EF4-FFF2-40B4-BE49-F238E27FC236}">
                <a16:creationId xmlns:a16="http://schemas.microsoft.com/office/drawing/2014/main" id="{1F58FABC-3F70-6940-B21E-032BC69CE8C0}"/>
              </a:ext>
            </a:extLst>
          </p:cNvPr>
          <p:cNvSpPr/>
          <p:nvPr/>
        </p:nvSpPr>
        <p:spPr>
          <a:xfrm>
            <a:off x="1125063" y="1823030"/>
            <a:ext cx="1775300" cy="399373"/>
          </a:xfrm>
          <a:prstGeom prst="wedgeRoundRectCallout">
            <a:avLst>
              <a:gd name="adj1" fmla="val -30243"/>
              <a:gd name="adj2" fmla="val 148359"/>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Nodes</a:t>
            </a:r>
          </a:p>
        </p:txBody>
      </p:sp>
      <p:sp>
        <p:nvSpPr>
          <p:cNvPr id="7" name="TextBox 6">
            <a:extLst>
              <a:ext uri="{FF2B5EF4-FFF2-40B4-BE49-F238E27FC236}">
                <a16:creationId xmlns:a16="http://schemas.microsoft.com/office/drawing/2014/main" id="{087594EB-010B-6D46-A08C-5DAE6DEE9EF5}"/>
              </a:ext>
            </a:extLst>
          </p:cNvPr>
          <p:cNvSpPr txBox="1"/>
          <p:nvPr/>
        </p:nvSpPr>
        <p:spPr>
          <a:xfrm>
            <a:off x="4043363" y="2861625"/>
            <a:ext cx="476412" cy="369332"/>
          </a:xfrm>
          <a:prstGeom prst="rect">
            <a:avLst/>
          </a:prstGeom>
          <a:noFill/>
        </p:spPr>
        <p:txBody>
          <a:bodyPr wrap="none" rtlCol="0">
            <a:spAutoFit/>
          </a:bodyPr>
          <a:lstStyle/>
          <a:p>
            <a:r>
              <a:rPr lang="en-US" dirty="0"/>
              <a:t>0.1</a:t>
            </a:r>
          </a:p>
        </p:txBody>
      </p:sp>
      <p:sp>
        <p:nvSpPr>
          <p:cNvPr id="186" name="TextBox 185">
            <a:extLst>
              <a:ext uri="{FF2B5EF4-FFF2-40B4-BE49-F238E27FC236}">
                <a16:creationId xmlns:a16="http://schemas.microsoft.com/office/drawing/2014/main" id="{87342643-F766-8C4D-AC51-24D2CCA6B1C0}"/>
              </a:ext>
            </a:extLst>
          </p:cNvPr>
          <p:cNvSpPr txBox="1"/>
          <p:nvPr/>
        </p:nvSpPr>
        <p:spPr>
          <a:xfrm>
            <a:off x="4043363" y="3233101"/>
            <a:ext cx="476412" cy="369332"/>
          </a:xfrm>
          <a:prstGeom prst="rect">
            <a:avLst/>
          </a:prstGeom>
          <a:noFill/>
        </p:spPr>
        <p:txBody>
          <a:bodyPr wrap="none" rtlCol="0">
            <a:spAutoFit/>
          </a:bodyPr>
          <a:lstStyle/>
          <a:p>
            <a:r>
              <a:rPr lang="en-US" dirty="0"/>
              <a:t>0.7</a:t>
            </a:r>
          </a:p>
        </p:txBody>
      </p:sp>
      <p:sp>
        <p:nvSpPr>
          <p:cNvPr id="188" name="TextBox 187">
            <a:extLst>
              <a:ext uri="{FF2B5EF4-FFF2-40B4-BE49-F238E27FC236}">
                <a16:creationId xmlns:a16="http://schemas.microsoft.com/office/drawing/2014/main" id="{71CB63E6-7406-3941-8AE6-D443876844B6}"/>
              </a:ext>
            </a:extLst>
          </p:cNvPr>
          <p:cNvSpPr txBox="1"/>
          <p:nvPr/>
        </p:nvSpPr>
        <p:spPr>
          <a:xfrm>
            <a:off x="4043363" y="3647959"/>
            <a:ext cx="476412" cy="369332"/>
          </a:xfrm>
          <a:prstGeom prst="rect">
            <a:avLst/>
          </a:prstGeom>
          <a:noFill/>
        </p:spPr>
        <p:txBody>
          <a:bodyPr wrap="none" rtlCol="0">
            <a:spAutoFit/>
          </a:bodyPr>
          <a:lstStyle/>
          <a:p>
            <a:r>
              <a:rPr lang="en-US" dirty="0"/>
              <a:t>0.2</a:t>
            </a:r>
          </a:p>
        </p:txBody>
      </p:sp>
      <p:sp>
        <p:nvSpPr>
          <p:cNvPr id="190" name="TextBox 189">
            <a:extLst>
              <a:ext uri="{FF2B5EF4-FFF2-40B4-BE49-F238E27FC236}">
                <a16:creationId xmlns:a16="http://schemas.microsoft.com/office/drawing/2014/main" id="{46C4B4AE-2B89-7D44-B660-DB322C7D0FCD}"/>
              </a:ext>
            </a:extLst>
          </p:cNvPr>
          <p:cNvSpPr txBox="1"/>
          <p:nvPr/>
        </p:nvSpPr>
        <p:spPr>
          <a:xfrm>
            <a:off x="4043363" y="4054644"/>
            <a:ext cx="476412" cy="369332"/>
          </a:xfrm>
          <a:prstGeom prst="rect">
            <a:avLst/>
          </a:prstGeom>
          <a:noFill/>
        </p:spPr>
        <p:txBody>
          <a:bodyPr wrap="none" rtlCol="0">
            <a:spAutoFit/>
          </a:bodyPr>
          <a:lstStyle/>
          <a:p>
            <a:r>
              <a:rPr lang="en-US" dirty="0"/>
              <a:t>0.3</a:t>
            </a:r>
          </a:p>
        </p:txBody>
      </p:sp>
      <p:sp>
        <p:nvSpPr>
          <p:cNvPr id="12" name="TextBox 11">
            <a:extLst>
              <a:ext uri="{FF2B5EF4-FFF2-40B4-BE49-F238E27FC236}">
                <a16:creationId xmlns:a16="http://schemas.microsoft.com/office/drawing/2014/main" id="{D2EFF662-7A43-3945-8D45-5DE4FFF51C2C}"/>
              </a:ext>
            </a:extLst>
          </p:cNvPr>
          <p:cNvSpPr txBox="1"/>
          <p:nvPr/>
        </p:nvSpPr>
        <p:spPr>
          <a:xfrm>
            <a:off x="2012713" y="1102793"/>
            <a:ext cx="8329140" cy="461665"/>
          </a:xfrm>
          <a:prstGeom prst="rect">
            <a:avLst/>
          </a:prstGeom>
          <a:noFill/>
        </p:spPr>
        <p:txBody>
          <a:bodyPr wrap="none" rtlCol="0">
            <a:spAutoFit/>
          </a:bodyPr>
          <a:lstStyle/>
          <a:p>
            <a:r>
              <a:rPr lang="en-US" sz="2400" dirty="0"/>
              <a:t>The Lunar Lander Environment only allows 1 of 4 actions at a time</a:t>
            </a:r>
          </a:p>
        </p:txBody>
      </p:sp>
      <p:sp>
        <p:nvSpPr>
          <p:cNvPr id="13" name="Rounded Rectangular Callout 12">
            <a:extLst>
              <a:ext uri="{FF2B5EF4-FFF2-40B4-BE49-F238E27FC236}">
                <a16:creationId xmlns:a16="http://schemas.microsoft.com/office/drawing/2014/main" id="{764E220C-840F-BA4E-BF98-76846DDAB4F4}"/>
              </a:ext>
            </a:extLst>
          </p:cNvPr>
          <p:cNvSpPr/>
          <p:nvPr/>
        </p:nvSpPr>
        <p:spPr>
          <a:xfrm>
            <a:off x="5938758" y="1773480"/>
            <a:ext cx="2814638" cy="2131767"/>
          </a:xfrm>
          <a:prstGeom prst="wedgeRoundRectCallout">
            <a:avLst>
              <a:gd name="adj1" fmla="val -76816"/>
              <a:gd name="adj2" fmla="val 18648"/>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These numbers are probabilities. Its how certain the agent is that this is the right action!</a:t>
            </a:r>
          </a:p>
        </p:txBody>
      </p:sp>
      <p:sp>
        <p:nvSpPr>
          <p:cNvPr id="14" name="TextBox 13">
            <a:extLst>
              <a:ext uri="{FF2B5EF4-FFF2-40B4-BE49-F238E27FC236}">
                <a16:creationId xmlns:a16="http://schemas.microsoft.com/office/drawing/2014/main" id="{AE1682E8-37DB-C648-AA9D-E162746F3A43}"/>
              </a:ext>
            </a:extLst>
          </p:cNvPr>
          <p:cNvSpPr txBox="1"/>
          <p:nvPr/>
        </p:nvSpPr>
        <p:spPr>
          <a:xfrm>
            <a:off x="6623906" y="4199903"/>
            <a:ext cx="4162743" cy="2031325"/>
          </a:xfrm>
          <a:prstGeom prst="rect">
            <a:avLst/>
          </a:prstGeom>
          <a:noFill/>
        </p:spPr>
        <p:txBody>
          <a:bodyPr wrap="none" rtlCol="0">
            <a:spAutoFit/>
          </a:bodyPr>
          <a:lstStyle/>
          <a:p>
            <a:r>
              <a:rPr lang="en-US" dirty="0"/>
              <a:t>1.0 = Totally positive this action is </a:t>
            </a:r>
            <a:r>
              <a:rPr lang="en-US" b="1" dirty="0"/>
              <a:t>RIGHT</a:t>
            </a:r>
          </a:p>
          <a:p>
            <a:endParaRPr lang="en-US" dirty="0"/>
          </a:p>
          <a:p>
            <a:r>
              <a:rPr lang="en-US" dirty="0"/>
              <a:t>0.5 = Coin toss, half the time this is right</a:t>
            </a:r>
          </a:p>
          <a:p>
            <a:endParaRPr lang="en-US" dirty="0"/>
          </a:p>
          <a:p>
            <a:r>
              <a:rPr lang="en-US" dirty="0"/>
              <a:t>0.0 = Totally positive this action is </a:t>
            </a:r>
            <a:r>
              <a:rPr lang="en-US" b="1" dirty="0"/>
              <a:t>WRONG</a:t>
            </a:r>
            <a:endParaRPr lang="en-US" dirty="0"/>
          </a:p>
          <a:p>
            <a:endParaRPr lang="en-US" dirty="0"/>
          </a:p>
          <a:p>
            <a:endParaRPr lang="en-US" dirty="0"/>
          </a:p>
        </p:txBody>
      </p:sp>
    </p:spTree>
    <p:extLst>
      <p:ext uri="{BB962C8B-B14F-4D97-AF65-F5344CB8AC3E}">
        <p14:creationId xmlns:p14="http://schemas.microsoft.com/office/powerpoint/2010/main" val="421358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C0C71236-CDEA-6B42-B7D7-76AC48514CDF}"/>
              </a:ext>
            </a:extLst>
          </p:cNvPr>
          <p:cNvSpPr/>
          <p:nvPr/>
        </p:nvSpPr>
        <p:spPr>
          <a:xfrm>
            <a:off x="3717213" y="2491763"/>
            <a:ext cx="1128712" cy="2298850"/>
          </a:xfrm>
          <a:prstGeom prst="round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sz="2800" dirty="0"/>
              <a:t>We convert the 4 probabilities into a single action number</a:t>
            </a:r>
          </a:p>
        </p:txBody>
      </p:sp>
      <p:sp>
        <p:nvSpPr>
          <p:cNvPr id="18" name="TextBox 17">
            <a:extLst>
              <a:ext uri="{FF2B5EF4-FFF2-40B4-BE49-F238E27FC236}">
                <a16:creationId xmlns:a16="http://schemas.microsoft.com/office/drawing/2014/main" id="{72B486F2-4262-F546-B5FC-11F0E4C7811A}"/>
              </a:ext>
            </a:extLst>
          </p:cNvPr>
          <p:cNvSpPr txBox="1"/>
          <p:nvPr/>
        </p:nvSpPr>
        <p:spPr>
          <a:xfrm>
            <a:off x="1166459" y="5020823"/>
            <a:ext cx="2066207" cy="954107"/>
          </a:xfrm>
          <a:prstGeom prst="rect">
            <a:avLst/>
          </a:prstGeom>
          <a:noFill/>
        </p:spPr>
        <p:txBody>
          <a:bodyPr wrap="none" rtlCol="0">
            <a:spAutoFit/>
          </a:bodyPr>
          <a:lstStyle/>
          <a:p>
            <a:r>
              <a:rPr lang="en-US" sz="2800" b="1" dirty="0">
                <a:solidFill>
                  <a:srgbClr val="7030A0"/>
                </a:solidFill>
              </a:rPr>
              <a:t>Actions </a:t>
            </a:r>
          </a:p>
          <a:p>
            <a:r>
              <a:rPr lang="en-US" sz="2800" b="1" dirty="0">
                <a:solidFill>
                  <a:srgbClr val="7030A0"/>
                </a:solidFill>
              </a:rPr>
              <a:t>are numbers</a:t>
            </a:r>
          </a:p>
        </p:txBody>
      </p:sp>
      <p:sp>
        <p:nvSpPr>
          <p:cNvPr id="31" name="Oval 30">
            <a:extLst>
              <a:ext uri="{FF2B5EF4-FFF2-40B4-BE49-F238E27FC236}">
                <a16:creationId xmlns:a16="http://schemas.microsoft.com/office/drawing/2014/main" id="{688598E1-68A7-B44F-B1A2-009F96A4299B}"/>
              </a:ext>
            </a:extLst>
          </p:cNvPr>
          <p:cNvSpPr/>
          <p:nvPr/>
        </p:nvSpPr>
        <p:spPr>
          <a:xfrm>
            <a:off x="1296514" y="2861625"/>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06D5674-F3F7-484B-9829-31A1AE77E2A5}"/>
              </a:ext>
            </a:extLst>
          </p:cNvPr>
          <p:cNvSpPr/>
          <p:nvPr/>
        </p:nvSpPr>
        <p:spPr>
          <a:xfrm>
            <a:off x="1296513" y="3286579"/>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87871B-9E78-0345-9988-6D19017DF495}"/>
              </a:ext>
            </a:extLst>
          </p:cNvPr>
          <p:cNvSpPr/>
          <p:nvPr/>
        </p:nvSpPr>
        <p:spPr>
          <a:xfrm>
            <a:off x="1296513" y="3711533"/>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D560E2-53B9-904A-8F6D-03531AB23BDD}"/>
              </a:ext>
            </a:extLst>
          </p:cNvPr>
          <p:cNvSpPr/>
          <p:nvPr/>
        </p:nvSpPr>
        <p:spPr>
          <a:xfrm>
            <a:off x="1309211" y="4136487"/>
            <a:ext cx="361865" cy="3429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4DD94A8-C837-1141-A76E-FDAC2513B645}"/>
              </a:ext>
            </a:extLst>
          </p:cNvPr>
          <p:cNvSpPr txBox="1"/>
          <p:nvPr/>
        </p:nvSpPr>
        <p:spPr>
          <a:xfrm>
            <a:off x="1744922" y="2839364"/>
            <a:ext cx="1255472" cy="369332"/>
          </a:xfrm>
          <a:prstGeom prst="rect">
            <a:avLst/>
          </a:prstGeom>
          <a:noFill/>
        </p:spPr>
        <p:txBody>
          <a:bodyPr wrap="none" rtlCol="0">
            <a:spAutoFit/>
          </a:bodyPr>
          <a:lstStyle/>
          <a:p>
            <a:r>
              <a:rPr lang="en-US" dirty="0"/>
              <a:t>Do Nothing</a:t>
            </a:r>
          </a:p>
        </p:txBody>
      </p:sp>
      <p:sp>
        <p:nvSpPr>
          <p:cNvPr id="36" name="TextBox 35">
            <a:extLst>
              <a:ext uri="{FF2B5EF4-FFF2-40B4-BE49-F238E27FC236}">
                <a16:creationId xmlns:a16="http://schemas.microsoft.com/office/drawing/2014/main" id="{F452416E-E003-1248-B098-37B2AC18A785}"/>
              </a:ext>
            </a:extLst>
          </p:cNvPr>
          <p:cNvSpPr txBox="1"/>
          <p:nvPr/>
        </p:nvSpPr>
        <p:spPr>
          <a:xfrm>
            <a:off x="1744922" y="3234878"/>
            <a:ext cx="1389419" cy="369332"/>
          </a:xfrm>
          <a:prstGeom prst="rect">
            <a:avLst/>
          </a:prstGeom>
          <a:noFill/>
        </p:spPr>
        <p:txBody>
          <a:bodyPr wrap="none" rtlCol="0">
            <a:spAutoFit/>
          </a:bodyPr>
          <a:lstStyle/>
          <a:p>
            <a:r>
              <a:rPr lang="en-US" dirty="0"/>
              <a:t>Left Thruster</a:t>
            </a:r>
          </a:p>
        </p:txBody>
      </p:sp>
      <p:sp>
        <p:nvSpPr>
          <p:cNvPr id="37" name="TextBox 36">
            <a:extLst>
              <a:ext uri="{FF2B5EF4-FFF2-40B4-BE49-F238E27FC236}">
                <a16:creationId xmlns:a16="http://schemas.microsoft.com/office/drawing/2014/main" id="{EA40901F-A4AD-104B-BC51-ADB3CBB6001B}"/>
              </a:ext>
            </a:extLst>
          </p:cNvPr>
          <p:cNvSpPr txBox="1"/>
          <p:nvPr/>
        </p:nvSpPr>
        <p:spPr>
          <a:xfrm>
            <a:off x="1733216" y="3675474"/>
            <a:ext cx="1513299" cy="369332"/>
          </a:xfrm>
          <a:prstGeom prst="rect">
            <a:avLst/>
          </a:prstGeom>
          <a:noFill/>
        </p:spPr>
        <p:txBody>
          <a:bodyPr wrap="none" rtlCol="0">
            <a:spAutoFit/>
          </a:bodyPr>
          <a:lstStyle/>
          <a:p>
            <a:r>
              <a:rPr lang="en-US" dirty="0"/>
              <a:t>Main Thruster</a:t>
            </a:r>
          </a:p>
        </p:txBody>
      </p:sp>
      <p:sp>
        <p:nvSpPr>
          <p:cNvPr id="38" name="TextBox 37">
            <a:extLst>
              <a:ext uri="{FF2B5EF4-FFF2-40B4-BE49-F238E27FC236}">
                <a16:creationId xmlns:a16="http://schemas.microsoft.com/office/drawing/2014/main" id="{83709210-C547-0442-B9BD-713C3CF27A2E}"/>
              </a:ext>
            </a:extLst>
          </p:cNvPr>
          <p:cNvSpPr txBox="1"/>
          <p:nvPr/>
        </p:nvSpPr>
        <p:spPr>
          <a:xfrm>
            <a:off x="1733215" y="4134347"/>
            <a:ext cx="1514389" cy="369332"/>
          </a:xfrm>
          <a:prstGeom prst="rect">
            <a:avLst/>
          </a:prstGeom>
          <a:noFill/>
        </p:spPr>
        <p:txBody>
          <a:bodyPr wrap="none" rtlCol="0">
            <a:spAutoFit/>
          </a:bodyPr>
          <a:lstStyle/>
          <a:p>
            <a:r>
              <a:rPr lang="en-US" dirty="0"/>
              <a:t>Right Thruster</a:t>
            </a:r>
          </a:p>
        </p:txBody>
      </p:sp>
      <p:sp>
        <p:nvSpPr>
          <p:cNvPr id="49" name="Oval 48">
            <a:extLst>
              <a:ext uri="{FF2B5EF4-FFF2-40B4-BE49-F238E27FC236}">
                <a16:creationId xmlns:a16="http://schemas.microsoft.com/office/drawing/2014/main" id="{BFB95392-A796-9542-B9EC-B4A66EB17DB7}"/>
              </a:ext>
            </a:extLst>
          </p:cNvPr>
          <p:cNvSpPr/>
          <p:nvPr/>
        </p:nvSpPr>
        <p:spPr>
          <a:xfrm>
            <a:off x="-180933" y="1885274"/>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F1B2B8-F7D6-A544-AC39-B0D48B88CA1E}"/>
              </a:ext>
            </a:extLst>
          </p:cNvPr>
          <p:cNvSpPr/>
          <p:nvPr/>
        </p:nvSpPr>
        <p:spPr>
          <a:xfrm>
            <a:off x="-180934" y="2315945"/>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516EBAD-231D-744F-8950-87DEF65D2DFA}"/>
              </a:ext>
            </a:extLst>
          </p:cNvPr>
          <p:cNvSpPr/>
          <p:nvPr/>
        </p:nvSpPr>
        <p:spPr>
          <a:xfrm>
            <a:off x="-180935" y="2740899"/>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8D0A8AD-15A8-C84C-975D-F6F470B7DF8D}"/>
              </a:ext>
            </a:extLst>
          </p:cNvPr>
          <p:cNvSpPr/>
          <p:nvPr/>
        </p:nvSpPr>
        <p:spPr>
          <a:xfrm>
            <a:off x="-180935" y="3165853"/>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30DF047-6B75-3643-BE65-D49C38102CE6}"/>
              </a:ext>
            </a:extLst>
          </p:cNvPr>
          <p:cNvSpPr/>
          <p:nvPr/>
        </p:nvSpPr>
        <p:spPr>
          <a:xfrm>
            <a:off x="-180937" y="3590807"/>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8B91BC-80A9-9E42-87B1-D4E0DC1042B7}"/>
              </a:ext>
            </a:extLst>
          </p:cNvPr>
          <p:cNvSpPr/>
          <p:nvPr/>
        </p:nvSpPr>
        <p:spPr>
          <a:xfrm>
            <a:off x="-171514" y="4022758"/>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61C7B36-16FE-0C49-AF14-BA235B1A922D}"/>
              </a:ext>
            </a:extLst>
          </p:cNvPr>
          <p:cNvSpPr/>
          <p:nvPr/>
        </p:nvSpPr>
        <p:spPr>
          <a:xfrm>
            <a:off x="-171514" y="4447712"/>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55ABAC9-E124-DB43-A9F2-EC5A4FEB2205}"/>
              </a:ext>
            </a:extLst>
          </p:cNvPr>
          <p:cNvSpPr/>
          <p:nvPr/>
        </p:nvSpPr>
        <p:spPr>
          <a:xfrm>
            <a:off x="-158816" y="4872666"/>
            <a:ext cx="361865" cy="3429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a:extLst>
              <a:ext uri="{FF2B5EF4-FFF2-40B4-BE49-F238E27FC236}">
                <a16:creationId xmlns:a16="http://schemas.microsoft.com/office/drawing/2014/main" id="{EC2B0101-AB75-F84E-A7B5-4C0115800FE5}"/>
              </a:ext>
            </a:extLst>
          </p:cNvPr>
          <p:cNvCxnSpPr>
            <a:stCxn id="49" idx="6"/>
            <a:endCxn id="31" idx="2"/>
          </p:cNvCxnSpPr>
          <p:nvPr/>
        </p:nvCxnSpPr>
        <p:spPr>
          <a:xfrm>
            <a:off x="180932" y="2056724"/>
            <a:ext cx="1115582" cy="976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D84C840-19D8-F04D-A191-392723AC9ADE}"/>
              </a:ext>
            </a:extLst>
          </p:cNvPr>
          <p:cNvCxnSpPr>
            <a:stCxn id="49" idx="6"/>
            <a:endCxn id="32" idx="2"/>
          </p:cNvCxnSpPr>
          <p:nvPr/>
        </p:nvCxnSpPr>
        <p:spPr>
          <a:xfrm>
            <a:off x="180932" y="2056724"/>
            <a:ext cx="1115581" cy="140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12E30-366F-DB4C-A5D4-DC6421792EB8}"/>
              </a:ext>
            </a:extLst>
          </p:cNvPr>
          <p:cNvCxnSpPr>
            <a:stCxn id="49" idx="6"/>
            <a:endCxn id="33" idx="2"/>
          </p:cNvCxnSpPr>
          <p:nvPr/>
        </p:nvCxnSpPr>
        <p:spPr>
          <a:xfrm>
            <a:off x="180932" y="2056724"/>
            <a:ext cx="1115581" cy="182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A23645A-8650-114E-B570-48ED07411642}"/>
              </a:ext>
            </a:extLst>
          </p:cNvPr>
          <p:cNvCxnSpPr>
            <a:stCxn id="49" idx="6"/>
            <a:endCxn id="34" idx="2"/>
          </p:cNvCxnSpPr>
          <p:nvPr/>
        </p:nvCxnSpPr>
        <p:spPr>
          <a:xfrm>
            <a:off x="180932" y="2056724"/>
            <a:ext cx="1128279" cy="225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1F96E14-452B-C045-BAD8-1123FD44F804}"/>
              </a:ext>
            </a:extLst>
          </p:cNvPr>
          <p:cNvCxnSpPr>
            <a:stCxn id="50" idx="6"/>
            <a:endCxn id="31" idx="2"/>
          </p:cNvCxnSpPr>
          <p:nvPr/>
        </p:nvCxnSpPr>
        <p:spPr>
          <a:xfrm>
            <a:off x="180931" y="2487395"/>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A40CBDB-2FB3-344C-A76E-CCB939770513}"/>
              </a:ext>
            </a:extLst>
          </p:cNvPr>
          <p:cNvCxnSpPr>
            <a:stCxn id="50" idx="6"/>
            <a:endCxn id="32" idx="2"/>
          </p:cNvCxnSpPr>
          <p:nvPr/>
        </p:nvCxnSpPr>
        <p:spPr>
          <a:xfrm>
            <a:off x="180931" y="2487395"/>
            <a:ext cx="1115582"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B1ECBE1-97C9-734C-AAA7-BABA027D2820}"/>
              </a:ext>
            </a:extLst>
          </p:cNvPr>
          <p:cNvCxnSpPr>
            <a:stCxn id="50" idx="6"/>
            <a:endCxn id="33" idx="2"/>
          </p:cNvCxnSpPr>
          <p:nvPr/>
        </p:nvCxnSpPr>
        <p:spPr>
          <a:xfrm>
            <a:off x="180931" y="2487395"/>
            <a:ext cx="1115582"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05BFDE3-E0E2-654C-85E5-C9E94B10572C}"/>
              </a:ext>
            </a:extLst>
          </p:cNvPr>
          <p:cNvCxnSpPr>
            <a:stCxn id="50" idx="6"/>
            <a:endCxn id="34" idx="2"/>
          </p:cNvCxnSpPr>
          <p:nvPr/>
        </p:nvCxnSpPr>
        <p:spPr>
          <a:xfrm>
            <a:off x="180931" y="2487395"/>
            <a:ext cx="1128280" cy="182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85CD6C8-C622-324B-A471-30198435D401}"/>
              </a:ext>
            </a:extLst>
          </p:cNvPr>
          <p:cNvCxnSpPr>
            <a:stCxn id="51" idx="6"/>
            <a:endCxn id="31" idx="2"/>
          </p:cNvCxnSpPr>
          <p:nvPr/>
        </p:nvCxnSpPr>
        <p:spPr>
          <a:xfrm>
            <a:off x="180930" y="2912349"/>
            <a:ext cx="1115584"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B74EF59-1CC6-E548-B42C-CA418EFA81A2}"/>
              </a:ext>
            </a:extLst>
          </p:cNvPr>
          <p:cNvCxnSpPr>
            <a:stCxn id="51" idx="6"/>
            <a:endCxn id="32" idx="2"/>
          </p:cNvCxnSpPr>
          <p:nvPr/>
        </p:nvCxnSpPr>
        <p:spPr>
          <a:xfrm>
            <a:off x="180930" y="2912349"/>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B47475D-37E6-AF4A-BF2A-DD312EDE854C}"/>
              </a:ext>
            </a:extLst>
          </p:cNvPr>
          <p:cNvCxnSpPr>
            <a:stCxn id="51" idx="6"/>
            <a:endCxn id="33" idx="2"/>
          </p:cNvCxnSpPr>
          <p:nvPr/>
        </p:nvCxnSpPr>
        <p:spPr>
          <a:xfrm>
            <a:off x="180930" y="2912349"/>
            <a:ext cx="1115583"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8A2BDE3E-C5E2-954F-B949-47FA11089DB0}"/>
              </a:ext>
            </a:extLst>
          </p:cNvPr>
          <p:cNvCxnSpPr>
            <a:cxnSpLocks/>
            <a:stCxn id="51" idx="6"/>
            <a:endCxn id="34" idx="2"/>
          </p:cNvCxnSpPr>
          <p:nvPr/>
        </p:nvCxnSpPr>
        <p:spPr>
          <a:xfrm>
            <a:off x="180930" y="2912349"/>
            <a:ext cx="1128281" cy="139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EABC38-2294-B54B-88BD-75593F404822}"/>
              </a:ext>
            </a:extLst>
          </p:cNvPr>
          <p:cNvCxnSpPr>
            <a:stCxn id="52" idx="6"/>
            <a:endCxn id="31" idx="2"/>
          </p:cNvCxnSpPr>
          <p:nvPr/>
        </p:nvCxnSpPr>
        <p:spPr>
          <a:xfrm flipV="1">
            <a:off x="180930" y="3033075"/>
            <a:ext cx="1115584"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DFBDE65-8D1E-B940-97EC-324BC90A5B61}"/>
              </a:ext>
            </a:extLst>
          </p:cNvPr>
          <p:cNvCxnSpPr>
            <a:stCxn id="52" idx="6"/>
            <a:endCxn id="32" idx="2"/>
          </p:cNvCxnSpPr>
          <p:nvPr/>
        </p:nvCxnSpPr>
        <p:spPr>
          <a:xfrm>
            <a:off x="180930" y="3337303"/>
            <a:ext cx="1115583" cy="12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AB85876-1A60-E445-8A61-E961E583B64B}"/>
              </a:ext>
            </a:extLst>
          </p:cNvPr>
          <p:cNvCxnSpPr>
            <a:stCxn id="52" idx="6"/>
            <a:endCxn id="33" idx="2"/>
          </p:cNvCxnSpPr>
          <p:nvPr/>
        </p:nvCxnSpPr>
        <p:spPr>
          <a:xfrm>
            <a:off x="180930" y="3337303"/>
            <a:ext cx="11155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1F16253-6A83-034B-A8A0-3709BEC2B3EC}"/>
              </a:ext>
            </a:extLst>
          </p:cNvPr>
          <p:cNvCxnSpPr>
            <a:stCxn id="52" idx="6"/>
            <a:endCxn id="34" idx="2"/>
          </p:cNvCxnSpPr>
          <p:nvPr/>
        </p:nvCxnSpPr>
        <p:spPr>
          <a:xfrm>
            <a:off x="180930" y="3337303"/>
            <a:ext cx="1128281" cy="97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7666807-C13B-6045-BB3C-319564C86985}"/>
              </a:ext>
            </a:extLst>
          </p:cNvPr>
          <p:cNvCxnSpPr>
            <a:stCxn id="53" idx="6"/>
            <a:endCxn id="31" idx="2"/>
          </p:cNvCxnSpPr>
          <p:nvPr/>
        </p:nvCxnSpPr>
        <p:spPr>
          <a:xfrm flipV="1">
            <a:off x="180928" y="3033075"/>
            <a:ext cx="1115586" cy="72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9910414-EBA8-E94A-8BC4-3ED096BC4444}"/>
              </a:ext>
            </a:extLst>
          </p:cNvPr>
          <p:cNvCxnSpPr>
            <a:stCxn id="53" idx="6"/>
            <a:endCxn id="32" idx="2"/>
          </p:cNvCxnSpPr>
          <p:nvPr/>
        </p:nvCxnSpPr>
        <p:spPr>
          <a:xfrm flipV="1">
            <a:off x="180928" y="3458029"/>
            <a:ext cx="1115585" cy="30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D3CCE7E-D67C-4348-A8DF-1D8D0596B6AC}"/>
              </a:ext>
            </a:extLst>
          </p:cNvPr>
          <p:cNvCxnSpPr>
            <a:cxnSpLocks/>
            <a:stCxn id="52" idx="6"/>
            <a:endCxn id="32" idx="2"/>
          </p:cNvCxnSpPr>
          <p:nvPr/>
        </p:nvCxnSpPr>
        <p:spPr>
          <a:xfrm>
            <a:off x="180930" y="3337303"/>
            <a:ext cx="1115583" cy="120726"/>
          </a:xfrm>
          <a:prstGeom prst="straightConnector1">
            <a:avLst/>
          </a:prstGeom>
          <a:ln w="53975">
            <a:solidFill>
              <a:schemeClr val="accent4">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40688D5-DE51-BB4C-BA99-42DC0D1D8AD1}"/>
              </a:ext>
            </a:extLst>
          </p:cNvPr>
          <p:cNvCxnSpPr>
            <a:stCxn id="53" idx="6"/>
            <a:endCxn id="34" idx="2"/>
          </p:cNvCxnSpPr>
          <p:nvPr/>
        </p:nvCxnSpPr>
        <p:spPr>
          <a:xfrm>
            <a:off x="180928" y="3762257"/>
            <a:ext cx="1128283" cy="54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298CFF8-E702-4A46-B7F3-3B203E1527B2}"/>
              </a:ext>
            </a:extLst>
          </p:cNvPr>
          <p:cNvCxnSpPr>
            <a:stCxn id="54" idx="6"/>
            <a:endCxn id="31" idx="2"/>
          </p:cNvCxnSpPr>
          <p:nvPr/>
        </p:nvCxnSpPr>
        <p:spPr>
          <a:xfrm flipV="1">
            <a:off x="190351" y="3033075"/>
            <a:ext cx="1106163"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41A0D15-AC64-AF44-8BBB-AF53E73FE8C8}"/>
              </a:ext>
            </a:extLst>
          </p:cNvPr>
          <p:cNvCxnSpPr>
            <a:stCxn id="54" idx="6"/>
            <a:endCxn id="32" idx="2"/>
          </p:cNvCxnSpPr>
          <p:nvPr/>
        </p:nvCxnSpPr>
        <p:spPr>
          <a:xfrm flipV="1">
            <a:off x="190351" y="3458029"/>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FFD690D-21C1-3542-B0C9-EAB6E318F0C6}"/>
              </a:ext>
            </a:extLst>
          </p:cNvPr>
          <p:cNvCxnSpPr>
            <a:stCxn id="54" idx="6"/>
            <a:endCxn id="33" idx="2"/>
          </p:cNvCxnSpPr>
          <p:nvPr/>
        </p:nvCxnSpPr>
        <p:spPr>
          <a:xfrm flipV="1">
            <a:off x="190351" y="3882983"/>
            <a:ext cx="1106162"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C062293-0B5D-D148-9441-3236E0E99152}"/>
              </a:ext>
            </a:extLst>
          </p:cNvPr>
          <p:cNvCxnSpPr>
            <a:stCxn id="54" idx="6"/>
            <a:endCxn id="34" idx="2"/>
          </p:cNvCxnSpPr>
          <p:nvPr/>
        </p:nvCxnSpPr>
        <p:spPr>
          <a:xfrm>
            <a:off x="190351" y="4194208"/>
            <a:ext cx="1118860" cy="11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5F6C1AC5-46DC-8E4B-B38B-DE1838C50603}"/>
              </a:ext>
            </a:extLst>
          </p:cNvPr>
          <p:cNvCxnSpPr>
            <a:stCxn id="55" idx="6"/>
            <a:endCxn id="31" idx="2"/>
          </p:cNvCxnSpPr>
          <p:nvPr/>
        </p:nvCxnSpPr>
        <p:spPr>
          <a:xfrm flipV="1">
            <a:off x="190351" y="3033075"/>
            <a:ext cx="1106163"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50119F00-BB3B-404A-957B-336EDF37A72C}"/>
              </a:ext>
            </a:extLst>
          </p:cNvPr>
          <p:cNvCxnSpPr>
            <a:stCxn id="55" idx="6"/>
            <a:endCxn id="32" idx="2"/>
          </p:cNvCxnSpPr>
          <p:nvPr/>
        </p:nvCxnSpPr>
        <p:spPr>
          <a:xfrm flipV="1">
            <a:off x="190351" y="3458029"/>
            <a:ext cx="1106162"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3B55B7C-1ED5-2844-8BF0-DA3ED25B16BF}"/>
              </a:ext>
            </a:extLst>
          </p:cNvPr>
          <p:cNvCxnSpPr>
            <a:stCxn id="55" idx="6"/>
            <a:endCxn id="33" idx="2"/>
          </p:cNvCxnSpPr>
          <p:nvPr/>
        </p:nvCxnSpPr>
        <p:spPr>
          <a:xfrm flipV="1">
            <a:off x="190351" y="3882983"/>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B8CF37A-7E6E-E54D-B494-B6CE21DFAFE6}"/>
              </a:ext>
            </a:extLst>
          </p:cNvPr>
          <p:cNvCxnSpPr>
            <a:stCxn id="55" idx="6"/>
            <a:endCxn id="34" idx="2"/>
          </p:cNvCxnSpPr>
          <p:nvPr/>
        </p:nvCxnSpPr>
        <p:spPr>
          <a:xfrm flipV="1">
            <a:off x="190351" y="4307937"/>
            <a:ext cx="1118860" cy="3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B6C87B23-3213-3745-BEC2-A3FEBA3D68F8}"/>
              </a:ext>
            </a:extLst>
          </p:cNvPr>
          <p:cNvCxnSpPr>
            <a:stCxn id="56" idx="6"/>
            <a:endCxn id="31" idx="2"/>
          </p:cNvCxnSpPr>
          <p:nvPr/>
        </p:nvCxnSpPr>
        <p:spPr>
          <a:xfrm flipV="1">
            <a:off x="203049" y="3033075"/>
            <a:ext cx="1093465" cy="201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9CB08A5E-A2BD-FF4F-9C05-9E02C7050934}"/>
              </a:ext>
            </a:extLst>
          </p:cNvPr>
          <p:cNvCxnSpPr>
            <a:stCxn id="56" idx="6"/>
            <a:endCxn id="32" idx="2"/>
          </p:cNvCxnSpPr>
          <p:nvPr/>
        </p:nvCxnSpPr>
        <p:spPr>
          <a:xfrm flipV="1">
            <a:off x="203049" y="3458029"/>
            <a:ext cx="1093464" cy="158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3C95FCEA-5D1B-074A-AFE3-83FB94E852C0}"/>
              </a:ext>
            </a:extLst>
          </p:cNvPr>
          <p:cNvCxnSpPr>
            <a:stCxn id="56" idx="6"/>
            <a:endCxn id="33" idx="2"/>
          </p:cNvCxnSpPr>
          <p:nvPr/>
        </p:nvCxnSpPr>
        <p:spPr>
          <a:xfrm flipV="1">
            <a:off x="203049" y="3882983"/>
            <a:ext cx="1093464" cy="11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0487A8F-7E1B-2B45-A97E-FE6795AABD60}"/>
              </a:ext>
            </a:extLst>
          </p:cNvPr>
          <p:cNvCxnSpPr>
            <a:cxnSpLocks/>
            <a:stCxn id="56" idx="6"/>
            <a:endCxn id="34" idx="2"/>
          </p:cNvCxnSpPr>
          <p:nvPr/>
        </p:nvCxnSpPr>
        <p:spPr>
          <a:xfrm flipV="1">
            <a:off x="203049" y="4307937"/>
            <a:ext cx="1106162" cy="73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2" name="Rounded Rectangular Callout 181">
            <a:extLst>
              <a:ext uri="{FF2B5EF4-FFF2-40B4-BE49-F238E27FC236}">
                <a16:creationId xmlns:a16="http://schemas.microsoft.com/office/drawing/2014/main" id="{1F58FABC-3F70-6940-B21E-032BC69CE8C0}"/>
              </a:ext>
            </a:extLst>
          </p:cNvPr>
          <p:cNvSpPr/>
          <p:nvPr/>
        </p:nvSpPr>
        <p:spPr>
          <a:xfrm>
            <a:off x="1125063" y="1823030"/>
            <a:ext cx="1775300" cy="399373"/>
          </a:xfrm>
          <a:prstGeom prst="wedgeRoundRectCallout">
            <a:avLst>
              <a:gd name="adj1" fmla="val -30243"/>
              <a:gd name="adj2" fmla="val 148359"/>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Nodes</a:t>
            </a:r>
          </a:p>
        </p:txBody>
      </p:sp>
      <p:sp>
        <p:nvSpPr>
          <p:cNvPr id="7" name="TextBox 6">
            <a:extLst>
              <a:ext uri="{FF2B5EF4-FFF2-40B4-BE49-F238E27FC236}">
                <a16:creationId xmlns:a16="http://schemas.microsoft.com/office/drawing/2014/main" id="{087594EB-010B-6D46-A08C-5DAE6DEE9EF5}"/>
              </a:ext>
            </a:extLst>
          </p:cNvPr>
          <p:cNvSpPr txBox="1"/>
          <p:nvPr/>
        </p:nvSpPr>
        <p:spPr>
          <a:xfrm>
            <a:off x="4043363" y="2861625"/>
            <a:ext cx="476412" cy="369332"/>
          </a:xfrm>
          <a:prstGeom prst="rect">
            <a:avLst/>
          </a:prstGeom>
          <a:noFill/>
        </p:spPr>
        <p:txBody>
          <a:bodyPr wrap="none" rtlCol="0">
            <a:spAutoFit/>
          </a:bodyPr>
          <a:lstStyle/>
          <a:p>
            <a:r>
              <a:rPr lang="en-US" dirty="0"/>
              <a:t>0.1</a:t>
            </a:r>
          </a:p>
        </p:txBody>
      </p:sp>
      <p:sp>
        <p:nvSpPr>
          <p:cNvPr id="186" name="TextBox 185">
            <a:extLst>
              <a:ext uri="{FF2B5EF4-FFF2-40B4-BE49-F238E27FC236}">
                <a16:creationId xmlns:a16="http://schemas.microsoft.com/office/drawing/2014/main" id="{87342643-F766-8C4D-AC51-24D2CCA6B1C0}"/>
              </a:ext>
            </a:extLst>
          </p:cNvPr>
          <p:cNvSpPr txBox="1"/>
          <p:nvPr/>
        </p:nvSpPr>
        <p:spPr>
          <a:xfrm>
            <a:off x="4043363" y="3233101"/>
            <a:ext cx="476412" cy="369332"/>
          </a:xfrm>
          <a:prstGeom prst="rect">
            <a:avLst/>
          </a:prstGeom>
          <a:noFill/>
        </p:spPr>
        <p:txBody>
          <a:bodyPr wrap="none" rtlCol="0">
            <a:spAutoFit/>
          </a:bodyPr>
          <a:lstStyle/>
          <a:p>
            <a:r>
              <a:rPr lang="en-US" dirty="0"/>
              <a:t>0.7</a:t>
            </a:r>
          </a:p>
        </p:txBody>
      </p:sp>
      <p:sp>
        <p:nvSpPr>
          <p:cNvPr id="188" name="TextBox 187">
            <a:extLst>
              <a:ext uri="{FF2B5EF4-FFF2-40B4-BE49-F238E27FC236}">
                <a16:creationId xmlns:a16="http://schemas.microsoft.com/office/drawing/2014/main" id="{71CB63E6-7406-3941-8AE6-D443876844B6}"/>
              </a:ext>
            </a:extLst>
          </p:cNvPr>
          <p:cNvSpPr txBox="1"/>
          <p:nvPr/>
        </p:nvSpPr>
        <p:spPr>
          <a:xfrm>
            <a:off x="4043363" y="3647959"/>
            <a:ext cx="476412" cy="369332"/>
          </a:xfrm>
          <a:prstGeom prst="rect">
            <a:avLst/>
          </a:prstGeom>
          <a:noFill/>
        </p:spPr>
        <p:txBody>
          <a:bodyPr wrap="none" rtlCol="0">
            <a:spAutoFit/>
          </a:bodyPr>
          <a:lstStyle/>
          <a:p>
            <a:r>
              <a:rPr lang="en-US" dirty="0"/>
              <a:t>0.2</a:t>
            </a:r>
          </a:p>
        </p:txBody>
      </p:sp>
      <p:sp>
        <p:nvSpPr>
          <p:cNvPr id="190" name="TextBox 189">
            <a:extLst>
              <a:ext uri="{FF2B5EF4-FFF2-40B4-BE49-F238E27FC236}">
                <a16:creationId xmlns:a16="http://schemas.microsoft.com/office/drawing/2014/main" id="{46C4B4AE-2B89-7D44-B660-DB322C7D0FCD}"/>
              </a:ext>
            </a:extLst>
          </p:cNvPr>
          <p:cNvSpPr txBox="1"/>
          <p:nvPr/>
        </p:nvSpPr>
        <p:spPr>
          <a:xfrm>
            <a:off x="4043363" y="4054644"/>
            <a:ext cx="476412" cy="369332"/>
          </a:xfrm>
          <a:prstGeom prst="rect">
            <a:avLst/>
          </a:prstGeom>
          <a:noFill/>
        </p:spPr>
        <p:txBody>
          <a:bodyPr wrap="none" rtlCol="0">
            <a:spAutoFit/>
          </a:bodyPr>
          <a:lstStyle/>
          <a:p>
            <a:r>
              <a:rPr lang="en-US" dirty="0"/>
              <a:t>0.3</a:t>
            </a:r>
          </a:p>
        </p:txBody>
      </p:sp>
      <p:sp>
        <p:nvSpPr>
          <p:cNvPr id="12" name="TextBox 11">
            <a:extLst>
              <a:ext uri="{FF2B5EF4-FFF2-40B4-BE49-F238E27FC236}">
                <a16:creationId xmlns:a16="http://schemas.microsoft.com/office/drawing/2014/main" id="{D2EFF662-7A43-3945-8D45-5DE4FFF51C2C}"/>
              </a:ext>
            </a:extLst>
          </p:cNvPr>
          <p:cNvSpPr txBox="1"/>
          <p:nvPr/>
        </p:nvSpPr>
        <p:spPr>
          <a:xfrm>
            <a:off x="2012713" y="1102793"/>
            <a:ext cx="8329140" cy="461665"/>
          </a:xfrm>
          <a:prstGeom prst="rect">
            <a:avLst/>
          </a:prstGeom>
          <a:noFill/>
        </p:spPr>
        <p:txBody>
          <a:bodyPr wrap="none" rtlCol="0">
            <a:spAutoFit/>
          </a:bodyPr>
          <a:lstStyle/>
          <a:p>
            <a:r>
              <a:rPr lang="en-US" sz="2400" dirty="0"/>
              <a:t>The Lunar Lander Environment only allows 1 of 4 actions at a time</a:t>
            </a:r>
          </a:p>
        </p:txBody>
      </p:sp>
      <p:sp>
        <p:nvSpPr>
          <p:cNvPr id="3" name="Right Arrow 2">
            <a:extLst>
              <a:ext uri="{FF2B5EF4-FFF2-40B4-BE49-F238E27FC236}">
                <a16:creationId xmlns:a16="http://schemas.microsoft.com/office/drawing/2014/main" id="{8DD974C3-76A9-084E-8CE9-5889123F3D30}"/>
              </a:ext>
            </a:extLst>
          </p:cNvPr>
          <p:cNvSpPr/>
          <p:nvPr/>
        </p:nvSpPr>
        <p:spPr>
          <a:xfrm>
            <a:off x="5225046" y="3127635"/>
            <a:ext cx="1471612" cy="936658"/>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C636E23-F494-2241-91DC-7D32D336FF6A}"/>
              </a:ext>
            </a:extLst>
          </p:cNvPr>
          <p:cNvSpPr txBox="1"/>
          <p:nvPr/>
        </p:nvSpPr>
        <p:spPr>
          <a:xfrm>
            <a:off x="6904759" y="2721538"/>
            <a:ext cx="2860078" cy="1815882"/>
          </a:xfrm>
          <a:prstGeom prst="rect">
            <a:avLst/>
          </a:prstGeom>
          <a:noFill/>
        </p:spPr>
        <p:txBody>
          <a:bodyPr wrap="none" rtlCol="0">
            <a:spAutoFit/>
          </a:bodyPr>
          <a:lstStyle/>
          <a:p>
            <a:r>
              <a:rPr lang="en-US" sz="2800" dirty="0">
                <a:solidFill>
                  <a:schemeClr val="bg1">
                    <a:lumMod val="50000"/>
                  </a:schemeClr>
                </a:solidFill>
              </a:rPr>
              <a:t>0 = Do Nothing  </a:t>
            </a:r>
          </a:p>
          <a:p>
            <a:r>
              <a:rPr lang="en-US" sz="2800" b="1" dirty="0">
                <a:solidFill>
                  <a:srgbClr val="7030A0"/>
                </a:solidFill>
              </a:rPr>
              <a:t>1 = Left Thruster  </a:t>
            </a:r>
            <a:br>
              <a:rPr lang="en-US" sz="2800" b="1" dirty="0">
                <a:solidFill>
                  <a:srgbClr val="7030A0"/>
                </a:solidFill>
              </a:rPr>
            </a:br>
            <a:r>
              <a:rPr lang="en-US" sz="2800" dirty="0">
                <a:solidFill>
                  <a:schemeClr val="bg1">
                    <a:lumMod val="50000"/>
                  </a:schemeClr>
                </a:solidFill>
              </a:rPr>
              <a:t>2 = Main Thruster </a:t>
            </a:r>
          </a:p>
          <a:p>
            <a:r>
              <a:rPr lang="en-US" sz="2800" dirty="0">
                <a:solidFill>
                  <a:schemeClr val="bg1">
                    <a:lumMod val="50000"/>
                  </a:schemeClr>
                </a:solidFill>
              </a:rPr>
              <a:t>3 = Right Thruster </a:t>
            </a:r>
          </a:p>
        </p:txBody>
      </p:sp>
    </p:spTree>
    <p:extLst>
      <p:ext uri="{BB962C8B-B14F-4D97-AF65-F5344CB8AC3E}">
        <p14:creationId xmlns:p14="http://schemas.microsoft.com/office/powerpoint/2010/main" val="2476556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D337-864B-4CD7-B91E-C1C28E83E8BF}"/>
              </a:ext>
            </a:extLst>
          </p:cNvPr>
          <p:cNvSpPr>
            <a:spLocks noGrp="1"/>
          </p:cNvSpPr>
          <p:nvPr>
            <p:ph type="ctrTitle"/>
          </p:nvPr>
        </p:nvSpPr>
        <p:spPr>
          <a:xfrm>
            <a:off x="1011891" y="5415819"/>
            <a:ext cx="9144000" cy="695511"/>
          </a:xfrm>
        </p:spPr>
        <p:txBody>
          <a:bodyPr>
            <a:normAutofit/>
          </a:bodyPr>
          <a:lstStyle/>
          <a:p>
            <a:r>
              <a:rPr lang="en-CA" dirty="0"/>
              <a:t>Lets Train an AI Agent! Stage 3</a:t>
            </a:r>
          </a:p>
        </p:txBody>
      </p:sp>
      <p:pic>
        <p:nvPicPr>
          <p:cNvPr id="4" name="Picture 3">
            <a:extLst>
              <a:ext uri="{FF2B5EF4-FFF2-40B4-BE49-F238E27FC236}">
                <a16:creationId xmlns:a16="http://schemas.microsoft.com/office/drawing/2014/main" id="{CEFBE9D3-2088-5445-834E-05F9C41193C4}"/>
              </a:ext>
            </a:extLst>
          </p:cNvPr>
          <p:cNvPicPr>
            <a:picLocks noChangeAspect="1"/>
          </p:cNvPicPr>
          <p:nvPr/>
        </p:nvPicPr>
        <p:blipFill>
          <a:blip r:embed="rId3"/>
          <a:stretch>
            <a:fillRect/>
          </a:stretch>
        </p:blipFill>
        <p:spPr>
          <a:xfrm>
            <a:off x="691029" y="1842247"/>
            <a:ext cx="2806700" cy="2806700"/>
          </a:xfrm>
          <a:prstGeom prst="rect">
            <a:avLst/>
          </a:prstGeom>
        </p:spPr>
      </p:pic>
      <p:pic>
        <p:nvPicPr>
          <p:cNvPr id="5" name="Picture 4">
            <a:extLst>
              <a:ext uri="{FF2B5EF4-FFF2-40B4-BE49-F238E27FC236}">
                <a16:creationId xmlns:a16="http://schemas.microsoft.com/office/drawing/2014/main" id="{23277357-7E69-B747-A9AF-73432D6CED69}"/>
              </a:ext>
            </a:extLst>
          </p:cNvPr>
          <p:cNvPicPr>
            <a:picLocks noChangeAspect="1"/>
          </p:cNvPicPr>
          <p:nvPr/>
        </p:nvPicPr>
        <p:blipFill rotWithShape="1">
          <a:blip r:embed="rId4"/>
          <a:srcRect l="-1" r="23753" b="10180"/>
          <a:stretch/>
        </p:blipFill>
        <p:spPr>
          <a:xfrm>
            <a:off x="4074374" y="640409"/>
            <a:ext cx="6404704" cy="4111453"/>
          </a:xfrm>
          <a:prstGeom prst="rect">
            <a:avLst/>
          </a:prstGeom>
        </p:spPr>
      </p:pic>
      <p:sp>
        <p:nvSpPr>
          <p:cNvPr id="6" name="Left Arrow 5">
            <a:extLst>
              <a:ext uri="{FF2B5EF4-FFF2-40B4-BE49-F238E27FC236}">
                <a16:creationId xmlns:a16="http://schemas.microsoft.com/office/drawing/2014/main" id="{DF458AAE-6582-CB4D-AED4-7A2126EFA36B}"/>
              </a:ext>
            </a:extLst>
          </p:cNvPr>
          <p:cNvSpPr/>
          <p:nvPr/>
        </p:nvSpPr>
        <p:spPr>
          <a:xfrm>
            <a:off x="7451538" y="3286133"/>
            <a:ext cx="1479176" cy="14657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a:t>
            </a:r>
          </a:p>
        </p:txBody>
      </p:sp>
    </p:spTree>
    <p:extLst>
      <p:ext uri="{BB962C8B-B14F-4D97-AF65-F5344CB8AC3E}">
        <p14:creationId xmlns:p14="http://schemas.microsoft.com/office/powerpoint/2010/main" val="1747520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dirty="0"/>
              <a:t>Run these code cells to setup your environment</a:t>
            </a:r>
          </a:p>
        </p:txBody>
      </p:sp>
      <p:pic>
        <p:nvPicPr>
          <p:cNvPr id="3" name="Picture 2">
            <a:extLst>
              <a:ext uri="{FF2B5EF4-FFF2-40B4-BE49-F238E27FC236}">
                <a16:creationId xmlns:a16="http://schemas.microsoft.com/office/drawing/2014/main" id="{4FFF1422-6F0A-6C41-A1F5-049C16148EED}"/>
              </a:ext>
            </a:extLst>
          </p:cNvPr>
          <p:cNvPicPr>
            <a:picLocks noChangeAspect="1"/>
          </p:cNvPicPr>
          <p:nvPr/>
        </p:nvPicPr>
        <p:blipFill>
          <a:blip r:embed="rId3"/>
          <a:stretch>
            <a:fillRect/>
          </a:stretch>
        </p:blipFill>
        <p:spPr>
          <a:xfrm>
            <a:off x="1193800" y="1459379"/>
            <a:ext cx="8874784" cy="4161492"/>
          </a:xfrm>
          <a:prstGeom prst="rect">
            <a:avLst/>
          </a:prstGeom>
        </p:spPr>
      </p:pic>
      <p:sp>
        <p:nvSpPr>
          <p:cNvPr id="7" name="Left Arrow 6">
            <a:extLst>
              <a:ext uri="{FF2B5EF4-FFF2-40B4-BE49-F238E27FC236}">
                <a16:creationId xmlns:a16="http://schemas.microsoft.com/office/drawing/2014/main" id="{0E4B9183-E154-1F4E-8B57-B50C4A6066ED}"/>
              </a:ext>
            </a:extLst>
          </p:cNvPr>
          <p:cNvSpPr/>
          <p:nvPr/>
        </p:nvSpPr>
        <p:spPr>
          <a:xfrm>
            <a:off x="9030042" y="3118970"/>
            <a:ext cx="1835181" cy="1143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THIS CELL</a:t>
            </a:r>
          </a:p>
        </p:txBody>
      </p:sp>
      <p:sp>
        <p:nvSpPr>
          <p:cNvPr id="8" name="Left Arrow 7">
            <a:extLst>
              <a:ext uri="{FF2B5EF4-FFF2-40B4-BE49-F238E27FC236}">
                <a16:creationId xmlns:a16="http://schemas.microsoft.com/office/drawing/2014/main" id="{686E91F5-3DE2-2E41-859C-FB53B4813284}"/>
              </a:ext>
            </a:extLst>
          </p:cNvPr>
          <p:cNvSpPr/>
          <p:nvPr/>
        </p:nvSpPr>
        <p:spPr>
          <a:xfrm>
            <a:off x="9030042" y="4585821"/>
            <a:ext cx="1835181" cy="1143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THIS CELL</a:t>
            </a:r>
          </a:p>
        </p:txBody>
      </p:sp>
    </p:spTree>
    <p:extLst>
      <p:ext uri="{BB962C8B-B14F-4D97-AF65-F5344CB8AC3E}">
        <p14:creationId xmlns:p14="http://schemas.microsoft.com/office/powerpoint/2010/main" val="164034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87786-9F76-4B45-9BB1-B767B3927A2C}"/>
              </a:ext>
            </a:extLst>
          </p:cNvPr>
          <p:cNvSpPr>
            <a:spLocks noGrp="1"/>
          </p:cNvSpPr>
          <p:nvPr>
            <p:ph type="body" sz="quarter" idx="13"/>
          </p:nvPr>
        </p:nvSpPr>
        <p:spPr/>
        <p:txBody>
          <a:bodyPr/>
          <a:lstStyle/>
          <a:p>
            <a:r>
              <a:rPr lang="en-US" dirty="0"/>
              <a:t>We have 2 loops here </a:t>
            </a:r>
          </a:p>
        </p:txBody>
      </p:sp>
      <p:pic>
        <p:nvPicPr>
          <p:cNvPr id="8" name="Picture 7">
            <a:extLst>
              <a:ext uri="{FF2B5EF4-FFF2-40B4-BE49-F238E27FC236}">
                <a16:creationId xmlns:a16="http://schemas.microsoft.com/office/drawing/2014/main" id="{DE47128B-3A33-D449-897C-ACA697E90A3D}"/>
              </a:ext>
            </a:extLst>
          </p:cNvPr>
          <p:cNvPicPr>
            <a:picLocks noChangeAspect="1"/>
          </p:cNvPicPr>
          <p:nvPr/>
        </p:nvPicPr>
        <p:blipFill>
          <a:blip r:embed="rId2"/>
          <a:stretch>
            <a:fillRect/>
          </a:stretch>
        </p:blipFill>
        <p:spPr>
          <a:xfrm>
            <a:off x="2145292" y="1096200"/>
            <a:ext cx="5629284" cy="5317299"/>
          </a:xfrm>
          <a:prstGeom prst="rect">
            <a:avLst/>
          </a:prstGeom>
        </p:spPr>
      </p:pic>
      <p:sp>
        <p:nvSpPr>
          <p:cNvPr id="6" name="Rounded Rectangular Callout 5">
            <a:extLst>
              <a:ext uri="{FF2B5EF4-FFF2-40B4-BE49-F238E27FC236}">
                <a16:creationId xmlns:a16="http://schemas.microsoft.com/office/drawing/2014/main" id="{769AB089-0209-B044-B428-B5562409CF9A}"/>
              </a:ext>
            </a:extLst>
          </p:cNvPr>
          <p:cNvSpPr/>
          <p:nvPr/>
        </p:nvSpPr>
        <p:spPr>
          <a:xfrm>
            <a:off x="6929123" y="1185358"/>
            <a:ext cx="4356031" cy="1064713"/>
          </a:xfrm>
          <a:prstGeom prst="wedgeRoundRectCallout">
            <a:avLst>
              <a:gd name="adj1" fmla="val -80543"/>
              <a:gd name="adj2" fmla="val 155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outer loop is landing attempts, we call them episodes. It is like one life in a video game. We reset the environment at the start of each episode</a:t>
            </a:r>
          </a:p>
        </p:txBody>
      </p:sp>
      <p:sp>
        <p:nvSpPr>
          <p:cNvPr id="7" name="Rounded Rectangular Callout 6">
            <a:extLst>
              <a:ext uri="{FF2B5EF4-FFF2-40B4-BE49-F238E27FC236}">
                <a16:creationId xmlns:a16="http://schemas.microsoft.com/office/drawing/2014/main" id="{65880494-6277-4245-AA7C-FE4288F77593}"/>
              </a:ext>
            </a:extLst>
          </p:cNvPr>
          <p:cNvSpPr/>
          <p:nvPr/>
        </p:nvSpPr>
        <p:spPr>
          <a:xfrm>
            <a:off x="7225888" y="2734715"/>
            <a:ext cx="3488839" cy="1064713"/>
          </a:xfrm>
          <a:prstGeom prst="wedgeRoundRectCallout">
            <a:avLst>
              <a:gd name="adj1" fmla="val -80249"/>
              <a:gd name="adj2" fmla="val -311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inner loop runs the episode or game until we say its done</a:t>
            </a:r>
          </a:p>
        </p:txBody>
      </p:sp>
      <p:sp>
        <p:nvSpPr>
          <p:cNvPr id="4" name="Curved Left Arrow 3">
            <a:extLst>
              <a:ext uri="{FF2B5EF4-FFF2-40B4-BE49-F238E27FC236}">
                <a16:creationId xmlns:a16="http://schemas.microsoft.com/office/drawing/2014/main" id="{5F1A7EAF-AB45-D043-9045-7280E4C5711D}"/>
              </a:ext>
            </a:extLst>
          </p:cNvPr>
          <p:cNvSpPr/>
          <p:nvPr/>
        </p:nvSpPr>
        <p:spPr>
          <a:xfrm rot="10800000">
            <a:off x="906847" y="1629776"/>
            <a:ext cx="876822" cy="405704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urved Left Arrow 4">
            <a:extLst>
              <a:ext uri="{FF2B5EF4-FFF2-40B4-BE49-F238E27FC236}">
                <a16:creationId xmlns:a16="http://schemas.microsoft.com/office/drawing/2014/main" id="{8FCFFC18-EE24-A340-B28C-B8F7BF17BCA0}"/>
              </a:ext>
            </a:extLst>
          </p:cNvPr>
          <p:cNvSpPr/>
          <p:nvPr/>
        </p:nvSpPr>
        <p:spPr>
          <a:xfrm rot="10800000">
            <a:off x="1272189" y="2204580"/>
            <a:ext cx="876822" cy="263046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69523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87786-9F76-4B45-9BB1-B767B3927A2C}"/>
              </a:ext>
            </a:extLst>
          </p:cNvPr>
          <p:cNvSpPr>
            <a:spLocks noGrp="1"/>
          </p:cNvSpPr>
          <p:nvPr>
            <p:ph type="body" sz="quarter" idx="13"/>
          </p:nvPr>
        </p:nvSpPr>
        <p:spPr/>
        <p:txBody>
          <a:bodyPr/>
          <a:lstStyle/>
          <a:p>
            <a:r>
              <a:rPr lang="en-US" dirty="0"/>
              <a:t>Inner loop plays the game</a:t>
            </a:r>
          </a:p>
        </p:txBody>
      </p:sp>
      <p:pic>
        <p:nvPicPr>
          <p:cNvPr id="8" name="Picture 7">
            <a:extLst>
              <a:ext uri="{FF2B5EF4-FFF2-40B4-BE49-F238E27FC236}">
                <a16:creationId xmlns:a16="http://schemas.microsoft.com/office/drawing/2014/main" id="{DE47128B-3A33-D449-897C-ACA697E90A3D}"/>
              </a:ext>
            </a:extLst>
          </p:cNvPr>
          <p:cNvPicPr>
            <a:picLocks noChangeAspect="1"/>
          </p:cNvPicPr>
          <p:nvPr/>
        </p:nvPicPr>
        <p:blipFill>
          <a:blip r:embed="rId3"/>
          <a:stretch>
            <a:fillRect/>
          </a:stretch>
        </p:blipFill>
        <p:spPr>
          <a:xfrm>
            <a:off x="2145292" y="1096200"/>
            <a:ext cx="5629284" cy="5317299"/>
          </a:xfrm>
          <a:prstGeom prst="rect">
            <a:avLst/>
          </a:prstGeom>
        </p:spPr>
      </p:pic>
      <p:sp>
        <p:nvSpPr>
          <p:cNvPr id="4" name="Curved Left Arrow 3">
            <a:extLst>
              <a:ext uri="{FF2B5EF4-FFF2-40B4-BE49-F238E27FC236}">
                <a16:creationId xmlns:a16="http://schemas.microsoft.com/office/drawing/2014/main" id="{5F1A7EAF-AB45-D043-9045-7280E4C5711D}"/>
              </a:ext>
            </a:extLst>
          </p:cNvPr>
          <p:cNvSpPr/>
          <p:nvPr/>
        </p:nvSpPr>
        <p:spPr>
          <a:xfrm rot="10800000">
            <a:off x="906847" y="1629776"/>
            <a:ext cx="876822" cy="405704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urved Left Arrow 4">
            <a:extLst>
              <a:ext uri="{FF2B5EF4-FFF2-40B4-BE49-F238E27FC236}">
                <a16:creationId xmlns:a16="http://schemas.microsoft.com/office/drawing/2014/main" id="{8FCFFC18-EE24-A340-B28C-B8F7BF17BCA0}"/>
              </a:ext>
            </a:extLst>
          </p:cNvPr>
          <p:cNvSpPr/>
          <p:nvPr/>
        </p:nvSpPr>
        <p:spPr>
          <a:xfrm rot="10800000">
            <a:off x="1272189" y="2204580"/>
            <a:ext cx="876822" cy="263046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ed Rectangular Callout 8">
            <a:extLst>
              <a:ext uri="{FF2B5EF4-FFF2-40B4-BE49-F238E27FC236}">
                <a16:creationId xmlns:a16="http://schemas.microsoft.com/office/drawing/2014/main" id="{B6480361-FE75-3A42-9C3E-F3CAA2000214}"/>
              </a:ext>
            </a:extLst>
          </p:cNvPr>
          <p:cNvSpPr/>
          <p:nvPr/>
        </p:nvSpPr>
        <p:spPr>
          <a:xfrm>
            <a:off x="7291007" y="2116819"/>
            <a:ext cx="3488839" cy="501042"/>
          </a:xfrm>
          <a:prstGeom prst="wedgeRoundRectCallout">
            <a:avLst>
              <a:gd name="adj1" fmla="val -79890"/>
              <a:gd name="adj2" fmla="val 213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Agent chooses an action</a:t>
            </a:r>
          </a:p>
        </p:txBody>
      </p:sp>
      <p:sp>
        <p:nvSpPr>
          <p:cNvPr id="10" name="Rounded Rectangular Callout 9">
            <a:extLst>
              <a:ext uri="{FF2B5EF4-FFF2-40B4-BE49-F238E27FC236}">
                <a16:creationId xmlns:a16="http://schemas.microsoft.com/office/drawing/2014/main" id="{2E80761F-ED79-6F47-85AC-9A508405E185}"/>
              </a:ext>
            </a:extLst>
          </p:cNvPr>
          <p:cNvSpPr/>
          <p:nvPr/>
        </p:nvSpPr>
        <p:spPr>
          <a:xfrm>
            <a:off x="7291007" y="2750514"/>
            <a:ext cx="3488839" cy="501042"/>
          </a:xfrm>
          <a:prstGeom prst="wedgeRoundRectCallout">
            <a:avLst>
              <a:gd name="adj1" fmla="val -77377"/>
              <a:gd name="adj2" fmla="val -186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advance the environment 1 step</a:t>
            </a:r>
          </a:p>
        </p:txBody>
      </p:sp>
      <p:sp>
        <p:nvSpPr>
          <p:cNvPr id="11" name="Rounded Rectangular Callout 10">
            <a:extLst>
              <a:ext uri="{FF2B5EF4-FFF2-40B4-BE49-F238E27FC236}">
                <a16:creationId xmlns:a16="http://schemas.microsoft.com/office/drawing/2014/main" id="{ECCF24BC-4204-6245-8370-9B5DF4972B01}"/>
              </a:ext>
            </a:extLst>
          </p:cNvPr>
          <p:cNvSpPr/>
          <p:nvPr/>
        </p:nvSpPr>
        <p:spPr>
          <a:xfrm>
            <a:off x="7291007" y="3504831"/>
            <a:ext cx="3488839" cy="501042"/>
          </a:xfrm>
          <a:prstGeom prst="wedgeRoundRectCallout">
            <a:avLst>
              <a:gd name="adj1" fmla="val -75582"/>
              <a:gd name="adj2" fmla="val -886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record the action and reward</a:t>
            </a:r>
          </a:p>
        </p:txBody>
      </p:sp>
      <p:sp>
        <p:nvSpPr>
          <p:cNvPr id="12" name="Rounded Rectangular Callout 11">
            <a:extLst>
              <a:ext uri="{FF2B5EF4-FFF2-40B4-BE49-F238E27FC236}">
                <a16:creationId xmlns:a16="http://schemas.microsoft.com/office/drawing/2014/main" id="{EAB4777F-CAA7-2644-90B5-AD2160CCD5D5}"/>
              </a:ext>
            </a:extLst>
          </p:cNvPr>
          <p:cNvSpPr/>
          <p:nvPr/>
        </p:nvSpPr>
        <p:spPr>
          <a:xfrm>
            <a:off x="7291007" y="5146108"/>
            <a:ext cx="3488839" cy="1135695"/>
          </a:xfrm>
          <a:prstGeom prst="wedgeRoundRectCallout">
            <a:avLst>
              <a:gd name="adj1" fmla="val -75223"/>
              <a:gd name="adj2" fmla="val -14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Episode is over, update the recorded scores. </a:t>
            </a:r>
          </a:p>
        </p:txBody>
      </p:sp>
      <p:sp>
        <p:nvSpPr>
          <p:cNvPr id="13" name="Rounded Rectangular Callout 12">
            <a:extLst>
              <a:ext uri="{FF2B5EF4-FFF2-40B4-BE49-F238E27FC236}">
                <a16:creationId xmlns:a16="http://schemas.microsoft.com/office/drawing/2014/main" id="{788B7C33-E083-344A-BF9D-78A68026A4E4}"/>
              </a:ext>
            </a:extLst>
          </p:cNvPr>
          <p:cNvSpPr/>
          <p:nvPr/>
        </p:nvSpPr>
        <p:spPr>
          <a:xfrm>
            <a:off x="7291007" y="4122964"/>
            <a:ext cx="3488839" cy="906053"/>
          </a:xfrm>
          <a:prstGeom prst="wedgeRoundRectCallout">
            <a:avLst>
              <a:gd name="adj1" fmla="val -75223"/>
              <a:gd name="adj2" fmla="val -14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stop the episode if its taking too long or if the lander crashes</a:t>
            </a:r>
          </a:p>
        </p:txBody>
      </p:sp>
      <p:sp>
        <p:nvSpPr>
          <p:cNvPr id="14" name="Rounded Rectangular Callout 13">
            <a:extLst>
              <a:ext uri="{FF2B5EF4-FFF2-40B4-BE49-F238E27FC236}">
                <a16:creationId xmlns:a16="http://schemas.microsoft.com/office/drawing/2014/main" id="{C5D7692F-4FBD-F24D-A0E2-79B4670E5EA3}"/>
              </a:ext>
            </a:extLst>
          </p:cNvPr>
          <p:cNvSpPr/>
          <p:nvPr/>
        </p:nvSpPr>
        <p:spPr>
          <a:xfrm>
            <a:off x="6475218" y="1555992"/>
            <a:ext cx="3488839" cy="501042"/>
          </a:xfrm>
          <a:prstGeom prst="wedgeRoundRectCallout">
            <a:avLst>
              <a:gd name="adj1" fmla="val -84103"/>
              <a:gd name="adj2" fmla="val 627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Inside each Episode</a:t>
            </a:r>
          </a:p>
        </p:txBody>
      </p:sp>
    </p:spTree>
    <p:extLst>
      <p:ext uri="{BB962C8B-B14F-4D97-AF65-F5344CB8AC3E}">
        <p14:creationId xmlns:p14="http://schemas.microsoft.com/office/powerpoint/2010/main" val="801994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D337-864B-4CD7-B91E-C1C28E83E8BF}"/>
              </a:ext>
            </a:extLst>
          </p:cNvPr>
          <p:cNvSpPr>
            <a:spLocks noGrp="1"/>
          </p:cNvSpPr>
          <p:nvPr>
            <p:ph type="ctrTitle"/>
          </p:nvPr>
        </p:nvSpPr>
        <p:spPr>
          <a:xfrm>
            <a:off x="1307727" y="790030"/>
            <a:ext cx="9144000" cy="695511"/>
          </a:xfrm>
        </p:spPr>
        <p:txBody>
          <a:bodyPr>
            <a:normAutofit/>
          </a:bodyPr>
          <a:lstStyle/>
          <a:p>
            <a:r>
              <a:rPr lang="en-CA" dirty="0"/>
              <a:t>Get ready to train an AI</a:t>
            </a:r>
          </a:p>
        </p:txBody>
      </p:sp>
      <p:pic>
        <p:nvPicPr>
          <p:cNvPr id="4" name="Picture 3">
            <a:extLst>
              <a:ext uri="{FF2B5EF4-FFF2-40B4-BE49-F238E27FC236}">
                <a16:creationId xmlns:a16="http://schemas.microsoft.com/office/drawing/2014/main" id="{CEFBE9D3-2088-5445-834E-05F9C41193C4}"/>
              </a:ext>
            </a:extLst>
          </p:cNvPr>
          <p:cNvPicPr>
            <a:picLocks noChangeAspect="1"/>
          </p:cNvPicPr>
          <p:nvPr/>
        </p:nvPicPr>
        <p:blipFill>
          <a:blip r:embed="rId3"/>
          <a:stretch>
            <a:fillRect/>
          </a:stretch>
        </p:blipFill>
        <p:spPr>
          <a:xfrm>
            <a:off x="1307727" y="3261270"/>
            <a:ext cx="2806700" cy="2806700"/>
          </a:xfrm>
          <a:prstGeom prst="rect">
            <a:avLst/>
          </a:prstGeom>
        </p:spPr>
      </p:pic>
    </p:spTree>
    <p:extLst>
      <p:ext uri="{BB962C8B-B14F-4D97-AF65-F5344CB8AC3E}">
        <p14:creationId xmlns:p14="http://schemas.microsoft.com/office/powerpoint/2010/main" val="3542657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9CF9DA-55A8-8A49-AB79-B7879330BEA3}"/>
              </a:ext>
            </a:extLst>
          </p:cNvPr>
          <p:cNvPicPr>
            <a:picLocks noChangeAspect="1"/>
          </p:cNvPicPr>
          <p:nvPr/>
        </p:nvPicPr>
        <p:blipFill>
          <a:blip r:embed="rId2"/>
          <a:stretch>
            <a:fillRect/>
          </a:stretch>
        </p:blipFill>
        <p:spPr>
          <a:xfrm>
            <a:off x="723406" y="1123316"/>
            <a:ext cx="4925043" cy="5014780"/>
          </a:xfrm>
          <a:prstGeom prst="rect">
            <a:avLst/>
          </a:prstGeom>
        </p:spPr>
      </p:pic>
      <p:sp>
        <p:nvSpPr>
          <p:cNvPr id="2" name="Text Placeholder 1">
            <a:extLst>
              <a:ext uri="{FF2B5EF4-FFF2-40B4-BE49-F238E27FC236}">
                <a16:creationId xmlns:a16="http://schemas.microsoft.com/office/drawing/2014/main" id="{9823005F-6B9B-FB4B-A430-5C8595542144}"/>
              </a:ext>
            </a:extLst>
          </p:cNvPr>
          <p:cNvSpPr>
            <a:spLocks noGrp="1"/>
          </p:cNvSpPr>
          <p:nvPr>
            <p:ph type="body" sz="quarter" idx="13"/>
          </p:nvPr>
        </p:nvSpPr>
        <p:spPr/>
        <p:txBody>
          <a:bodyPr/>
          <a:lstStyle/>
          <a:p>
            <a:r>
              <a:rPr lang="en-US" dirty="0"/>
              <a:t>Run this cell… its going to take a while! (17 minutes)</a:t>
            </a:r>
          </a:p>
        </p:txBody>
      </p:sp>
      <p:sp>
        <p:nvSpPr>
          <p:cNvPr id="4" name="Rounded Rectangular Callout 3">
            <a:extLst>
              <a:ext uri="{FF2B5EF4-FFF2-40B4-BE49-F238E27FC236}">
                <a16:creationId xmlns:a16="http://schemas.microsoft.com/office/drawing/2014/main" id="{2BCED5CF-1375-E849-B788-BC58C0D837B0}"/>
              </a:ext>
            </a:extLst>
          </p:cNvPr>
          <p:cNvSpPr/>
          <p:nvPr/>
        </p:nvSpPr>
        <p:spPr>
          <a:xfrm>
            <a:off x="7543800" y="1249456"/>
            <a:ext cx="2474259" cy="969309"/>
          </a:xfrm>
          <a:prstGeom prst="wedgeRoundRectCallout">
            <a:avLst>
              <a:gd name="adj1" fmla="val -193116"/>
              <a:gd name="adj2" fmla="val 611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your name here this will be your Agent!</a:t>
            </a:r>
          </a:p>
        </p:txBody>
      </p:sp>
      <p:sp>
        <p:nvSpPr>
          <p:cNvPr id="5" name="Left Arrow 4">
            <a:extLst>
              <a:ext uri="{FF2B5EF4-FFF2-40B4-BE49-F238E27FC236}">
                <a16:creationId xmlns:a16="http://schemas.microsoft.com/office/drawing/2014/main" id="{7F003186-67C1-4E43-B587-FDA19EA1AAE7}"/>
              </a:ext>
            </a:extLst>
          </p:cNvPr>
          <p:cNvSpPr/>
          <p:nvPr/>
        </p:nvSpPr>
        <p:spPr>
          <a:xfrm>
            <a:off x="6283683" y="3630706"/>
            <a:ext cx="1835181" cy="1143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THIS CELL</a:t>
            </a:r>
          </a:p>
        </p:txBody>
      </p:sp>
      <p:sp>
        <p:nvSpPr>
          <p:cNvPr id="6" name="Down Arrow 5">
            <a:extLst>
              <a:ext uri="{FF2B5EF4-FFF2-40B4-BE49-F238E27FC236}">
                <a16:creationId xmlns:a16="http://schemas.microsoft.com/office/drawing/2014/main" id="{62B8336E-F726-FC4A-B2FF-0298F7AD20AE}"/>
              </a:ext>
            </a:extLst>
          </p:cNvPr>
          <p:cNvSpPr/>
          <p:nvPr/>
        </p:nvSpPr>
        <p:spPr>
          <a:xfrm>
            <a:off x="8431306" y="5204012"/>
            <a:ext cx="2299447" cy="14926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Scroll down to see it working</a:t>
            </a:r>
          </a:p>
        </p:txBody>
      </p:sp>
    </p:spTree>
    <p:extLst>
      <p:ext uri="{BB962C8B-B14F-4D97-AF65-F5344CB8AC3E}">
        <p14:creationId xmlns:p14="http://schemas.microsoft.com/office/powerpoint/2010/main" val="302229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F2933D-086D-2749-952D-1D417BF1477A}"/>
              </a:ext>
            </a:extLst>
          </p:cNvPr>
          <p:cNvSpPr>
            <a:spLocks noGrp="1"/>
          </p:cNvSpPr>
          <p:nvPr>
            <p:ph type="body" sz="quarter" idx="13"/>
          </p:nvPr>
        </p:nvSpPr>
        <p:spPr/>
        <p:txBody>
          <a:bodyPr/>
          <a:lstStyle/>
          <a:p>
            <a:r>
              <a:rPr lang="en-US" dirty="0"/>
              <a:t>First you are going to see it learning</a:t>
            </a:r>
          </a:p>
        </p:txBody>
      </p:sp>
      <p:pic>
        <p:nvPicPr>
          <p:cNvPr id="6" name="Picture 5">
            <a:extLst>
              <a:ext uri="{FF2B5EF4-FFF2-40B4-BE49-F238E27FC236}">
                <a16:creationId xmlns:a16="http://schemas.microsoft.com/office/drawing/2014/main" id="{962B5371-3D4C-584B-968E-D6EE4AFACF3B}"/>
              </a:ext>
            </a:extLst>
          </p:cNvPr>
          <p:cNvPicPr>
            <a:picLocks noChangeAspect="1"/>
          </p:cNvPicPr>
          <p:nvPr/>
        </p:nvPicPr>
        <p:blipFill>
          <a:blip r:embed="rId3"/>
          <a:stretch>
            <a:fillRect/>
          </a:stretch>
        </p:blipFill>
        <p:spPr>
          <a:xfrm>
            <a:off x="571500" y="1009650"/>
            <a:ext cx="11049000" cy="4838700"/>
          </a:xfrm>
          <a:prstGeom prst="rect">
            <a:avLst/>
          </a:prstGeom>
        </p:spPr>
      </p:pic>
      <p:sp>
        <p:nvSpPr>
          <p:cNvPr id="4" name="Rounded Rectangular Callout 3">
            <a:extLst>
              <a:ext uri="{FF2B5EF4-FFF2-40B4-BE49-F238E27FC236}">
                <a16:creationId xmlns:a16="http://schemas.microsoft.com/office/drawing/2014/main" id="{D6B112EF-9EA9-BE49-A8D0-E17D5834A951}"/>
              </a:ext>
            </a:extLst>
          </p:cNvPr>
          <p:cNvSpPr/>
          <p:nvPr/>
        </p:nvSpPr>
        <p:spPr>
          <a:xfrm>
            <a:off x="8608358" y="3919149"/>
            <a:ext cx="3012142" cy="1929201"/>
          </a:xfrm>
          <a:prstGeom prst="wedgeRoundRectCallout">
            <a:avLst>
              <a:gd name="adj1" fmla="val -148713"/>
              <a:gd name="adj2" fmla="val -3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count here is a single episode or run of the game. It runs really fast because we are not watching the environment so it can run at high speed! </a:t>
            </a:r>
          </a:p>
        </p:txBody>
      </p:sp>
      <p:sp>
        <p:nvSpPr>
          <p:cNvPr id="7" name="Rounded Rectangular Callout 6">
            <a:extLst>
              <a:ext uri="{FF2B5EF4-FFF2-40B4-BE49-F238E27FC236}">
                <a16:creationId xmlns:a16="http://schemas.microsoft.com/office/drawing/2014/main" id="{9DD10AEA-06B3-3547-9C98-1F67B6B6956D}"/>
              </a:ext>
            </a:extLst>
          </p:cNvPr>
          <p:cNvSpPr/>
          <p:nvPr/>
        </p:nvSpPr>
        <p:spPr>
          <a:xfrm>
            <a:off x="8608358" y="5848350"/>
            <a:ext cx="3012142" cy="896579"/>
          </a:xfrm>
          <a:prstGeom prst="wedgeRoundRectCallout">
            <a:avLst>
              <a:gd name="adj1" fmla="val -107257"/>
              <a:gd name="adj2" fmla="val -450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should see this reward score improve over time</a:t>
            </a:r>
          </a:p>
        </p:txBody>
      </p:sp>
    </p:spTree>
    <p:extLst>
      <p:ext uri="{BB962C8B-B14F-4D97-AF65-F5344CB8AC3E}">
        <p14:creationId xmlns:p14="http://schemas.microsoft.com/office/powerpoint/2010/main" val="1047121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4F4F61-A872-4B7F-A815-51797F4F6287}"/>
              </a:ext>
            </a:extLst>
          </p:cNvPr>
          <p:cNvSpPr>
            <a:spLocks noGrp="1"/>
          </p:cNvSpPr>
          <p:nvPr>
            <p:ph type="body" sz="quarter" idx="13"/>
          </p:nvPr>
        </p:nvSpPr>
        <p:spPr/>
        <p:txBody>
          <a:bodyPr/>
          <a:lstStyle/>
          <a:p>
            <a:r>
              <a:rPr lang="en-CA" dirty="0"/>
              <a:t>The Plan</a:t>
            </a:r>
          </a:p>
        </p:txBody>
      </p:sp>
      <p:sp>
        <p:nvSpPr>
          <p:cNvPr id="3" name="Text Placeholder 2">
            <a:extLst>
              <a:ext uri="{FF2B5EF4-FFF2-40B4-BE49-F238E27FC236}">
                <a16:creationId xmlns:a16="http://schemas.microsoft.com/office/drawing/2014/main" id="{E12BDC4C-26E8-4F10-B277-445A26CF1B65}"/>
              </a:ext>
            </a:extLst>
          </p:cNvPr>
          <p:cNvSpPr>
            <a:spLocks noGrp="1"/>
          </p:cNvSpPr>
          <p:nvPr>
            <p:ph type="body" sz="quarter" idx="14"/>
          </p:nvPr>
        </p:nvSpPr>
        <p:spPr>
          <a:xfrm>
            <a:off x="499657" y="1381124"/>
            <a:ext cx="10952827" cy="4644921"/>
          </a:xfrm>
        </p:spPr>
        <p:txBody>
          <a:bodyPr>
            <a:normAutofit/>
          </a:bodyPr>
          <a:lstStyle/>
          <a:p>
            <a:pPr marL="342900" indent="-342900">
              <a:buFont typeface="Arial" panose="020B0604020202020204" pitchFamily="34" charset="0"/>
              <a:buChar char="•"/>
            </a:pPr>
            <a:r>
              <a:rPr lang="en-CA" dirty="0"/>
              <a:t>Introducing the </a:t>
            </a:r>
            <a:r>
              <a:rPr lang="en-CA" dirty="0" err="1"/>
              <a:t>OpenAI</a:t>
            </a:r>
            <a:r>
              <a:rPr lang="en-CA" dirty="0"/>
              <a:t> Gym</a:t>
            </a:r>
          </a:p>
          <a:p>
            <a:pPr marL="342900" indent="-342900">
              <a:buFont typeface="Arial" panose="020B0604020202020204" pitchFamily="34" charset="0"/>
              <a:buChar char="•"/>
            </a:pPr>
            <a:r>
              <a:rPr lang="en-CA" dirty="0"/>
              <a:t>Program inside “</a:t>
            </a:r>
            <a:r>
              <a:rPr lang="en-CA" dirty="0" err="1"/>
              <a:t>Jupyter</a:t>
            </a:r>
            <a:r>
              <a:rPr lang="en-CA" dirty="0"/>
              <a:t> Notebooks”</a:t>
            </a:r>
          </a:p>
          <a:p>
            <a:pPr marL="342900" indent="-342900">
              <a:buFont typeface="Arial" panose="020B0604020202020204" pitchFamily="34" charset="0"/>
              <a:buChar char="•"/>
            </a:pPr>
            <a:r>
              <a:rPr lang="en-CA" dirty="0"/>
              <a:t>Program the lander for fun</a:t>
            </a:r>
          </a:p>
          <a:p>
            <a:pPr marL="342900" indent="-342900">
              <a:buFont typeface="Arial" panose="020B0604020202020204" pitchFamily="34" charset="0"/>
              <a:buChar char="•"/>
            </a:pPr>
            <a:r>
              <a:rPr lang="en-CA" dirty="0"/>
              <a:t>Program an AI to control the lander</a:t>
            </a:r>
          </a:p>
          <a:p>
            <a:pPr marL="342900" indent="-342900">
              <a:buFont typeface="Arial" panose="020B0604020202020204" pitchFamily="34" charset="0"/>
              <a:buChar char="•"/>
            </a:pPr>
            <a:r>
              <a:rPr lang="en-CA" dirty="0"/>
              <a:t>Review the results</a:t>
            </a:r>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r>
              <a:rPr lang="en-CA" dirty="0"/>
              <a:t>Oh and… everyone codes!</a:t>
            </a:r>
          </a:p>
          <a:p>
            <a:pPr marL="342900" indent="-342900">
              <a:buFont typeface="Arial" panose="020B0604020202020204" pitchFamily="34" charset="0"/>
              <a:buChar char="•"/>
            </a:pPr>
            <a:endParaRPr lang="en-CA" dirty="0"/>
          </a:p>
          <a:p>
            <a:endParaRPr lang="en-CA" dirty="0"/>
          </a:p>
          <a:p>
            <a:pPr marL="342900" indent="-342900">
              <a:buFont typeface="Arial" panose="020B0604020202020204" pitchFamily="34" charset="0"/>
              <a:buChar char="•"/>
            </a:pPr>
            <a:endParaRPr lang="en-CA" dirty="0"/>
          </a:p>
        </p:txBody>
      </p:sp>
    </p:spTree>
    <p:extLst>
      <p:ext uri="{BB962C8B-B14F-4D97-AF65-F5344CB8AC3E}">
        <p14:creationId xmlns:p14="http://schemas.microsoft.com/office/powerpoint/2010/main" val="2962936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F2933D-086D-2749-952D-1D417BF1477A}"/>
              </a:ext>
            </a:extLst>
          </p:cNvPr>
          <p:cNvSpPr>
            <a:spLocks noGrp="1"/>
          </p:cNvSpPr>
          <p:nvPr>
            <p:ph type="body" sz="quarter" idx="13"/>
          </p:nvPr>
        </p:nvSpPr>
        <p:spPr/>
        <p:txBody>
          <a:bodyPr/>
          <a:lstStyle/>
          <a:p>
            <a:r>
              <a:rPr lang="en-US" dirty="0"/>
              <a:t>When its done it will draw a graph</a:t>
            </a:r>
          </a:p>
        </p:txBody>
      </p:sp>
      <p:pic>
        <p:nvPicPr>
          <p:cNvPr id="3" name="Picture 2">
            <a:extLst>
              <a:ext uri="{FF2B5EF4-FFF2-40B4-BE49-F238E27FC236}">
                <a16:creationId xmlns:a16="http://schemas.microsoft.com/office/drawing/2014/main" id="{8EED88CB-268E-5345-99DA-16F5DE07BEBC}"/>
              </a:ext>
            </a:extLst>
          </p:cNvPr>
          <p:cNvPicPr>
            <a:picLocks noChangeAspect="1"/>
          </p:cNvPicPr>
          <p:nvPr/>
        </p:nvPicPr>
        <p:blipFill>
          <a:blip r:embed="rId3"/>
          <a:stretch>
            <a:fillRect/>
          </a:stretch>
        </p:blipFill>
        <p:spPr>
          <a:xfrm>
            <a:off x="702177" y="1525336"/>
            <a:ext cx="7643726" cy="4143505"/>
          </a:xfrm>
          <a:prstGeom prst="rect">
            <a:avLst/>
          </a:prstGeom>
        </p:spPr>
      </p:pic>
      <p:sp>
        <p:nvSpPr>
          <p:cNvPr id="4" name="Rounded Rectangular Callout 3">
            <a:extLst>
              <a:ext uri="{FF2B5EF4-FFF2-40B4-BE49-F238E27FC236}">
                <a16:creationId xmlns:a16="http://schemas.microsoft.com/office/drawing/2014/main" id="{D6B112EF-9EA9-BE49-A8D0-E17D5834A951}"/>
              </a:ext>
            </a:extLst>
          </p:cNvPr>
          <p:cNvSpPr/>
          <p:nvPr/>
        </p:nvSpPr>
        <p:spPr>
          <a:xfrm>
            <a:off x="7566758" y="1231444"/>
            <a:ext cx="3116579" cy="1794731"/>
          </a:xfrm>
          <a:prstGeom prst="wedgeRoundRectCallout">
            <a:avLst>
              <a:gd name="adj1" fmla="val -106852"/>
              <a:gd name="adj2" fmla="val 281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you see little by little the Agent is getting better at the game as the reward (its score in the game) is getting better.</a:t>
            </a:r>
          </a:p>
          <a:p>
            <a:pPr algn="ctr"/>
            <a:endParaRPr lang="en-US" dirty="0"/>
          </a:p>
          <a:p>
            <a:pPr algn="ctr"/>
            <a:r>
              <a:rPr lang="en-US" dirty="0"/>
              <a:t>This is Machine Learning! </a:t>
            </a:r>
          </a:p>
        </p:txBody>
      </p:sp>
      <p:sp>
        <p:nvSpPr>
          <p:cNvPr id="7" name="Rounded Rectangular Callout 6">
            <a:extLst>
              <a:ext uri="{FF2B5EF4-FFF2-40B4-BE49-F238E27FC236}">
                <a16:creationId xmlns:a16="http://schemas.microsoft.com/office/drawing/2014/main" id="{0988A4E6-5EAD-464F-B6EF-3662A9307206}"/>
              </a:ext>
            </a:extLst>
          </p:cNvPr>
          <p:cNvSpPr/>
          <p:nvPr/>
        </p:nvSpPr>
        <p:spPr>
          <a:xfrm>
            <a:off x="6692049" y="4300133"/>
            <a:ext cx="3694825" cy="1878725"/>
          </a:xfrm>
          <a:prstGeom prst="wedgeRoundRectCallout">
            <a:avLst>
              <a:gd name="adj1" fmla="val -114881"/>
              <a:gd name="adj2" fmla="val -42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Sometimes bad things happen even after long training. This is usually by chance the agent can not cope with the environment either the start position or the moon terrane.</a:t>
            </a:r>
          </a:p>
        </p:txBody>
      </p:sp>
      <p:sp>
        <p:nvSpPr>
          <p:cNvPr id="8" name="Rounded Rectangular Callout 7">
            <a:extLst>
              <a:ext uri="{FF2B5EF4-FFF2-40B4-BE49-F238E27FC236}">
                <a16:creationId xmlns:a16="http://schemas.microsoft.com/office/drawing/2014/main" id="{3679F5C3-4F4E-7D4A-BC41-711CB26B5B6A}"/>
              </a:ext>
            </a:extLst>
          </p:cNvPr>
          <p:cNvSpPr/>
          <p:nvPr/>
        </p:nvSpPr>
        <p:spPr>
          <a:xfrm>
            <a:off x="7080061" y="3177094"/>
            <a:ext cx="3116579" cy="972120"/>
          </a:xfrm>
          <a:prstGeom prst="wedgeRoundRectCallout">
            <a:avLst>
              <a:gd name="adj1" fmla="val -194587"/>
              <a:gd name="adj2" fmla="val -348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about 500 episodes the agent is pretty good. </a:t>
            </a:r>
          </a:p>
        </p:txBody>
      </p:sp>
    </p:spTree>
    <p:extLst>
      <p:ext uri="{BB962C8B-B14F-4D97-AF65-F5344CB8AC3E}">
        <p14:creationId xmlns:p14="http://schemas.microsoft.com/office/powerpoint/2010/main" val="2114687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F2933D-086D-2749-952D-1D417BF1477A}"/>
              </a:ext>
            </a:extLst>
          </p:cNvPr>
          <p:cNvSpPr>
            <a:spLocks noGrp="1"/>
          </p:cNvSpPr>
          <p:nvPr>
            <p:ph type="body" sz="quarter" idx="13"/>
          </p:nvPr>
        </p:nvSpPr>
        <p:spPr/>
        <p:txBody>
          <a:bodyPr/>
          <a:lstStyle/>
          <a:p>
            <a:r>
              <a:rPr lang="en-US" dirty="0"/>
              <a:t>How ‘Reward’ score relates to ‘Fitness’ </a:t>
            </a:r>
          </a:p>
        </p:txBody>
      </p:sp>
      <p:sp>
        <p:nvSpPr>
          <p:cNvPr id="5" name="TextBox 4">
            <a:extLst>
              <a:ext uri="{FF2B5EF4-FFF2-40B4-BE49-F238E27FC236}">
                <a16:creationId xmlns:a16="http://schemas.microsoft.com/office/drawing/2014/main" id="{C4E79A9E-22DB-C643-A1B2-D25023FCE6B1}"/>
              </a:ext>
            </a:extLst>
          </p:cNvPr>
          <p:cNvSpPr txBox="1"/>
          <p:nvPr/>
        </p:nvSpPr>
        <p:spPr>
          <a:xfrm>
            <a:off x="535090" y="1443841"/>
            <a:ext cx="7335341" cy="3970318"/>
          </a:xfrm>
          <a:prstGeom prst="rect">
            <a:avLst/>
          </a:prstGeom>
          <a:noFill/>
        </p:spPr>
        <p:txBody>
          <a:bodyPr wrap="none" rtlCol="0">
            <a:spAutoFit/>
          </a:bodyPr>
          <a:lstStyle/>
          <a:p>
            <a:r>
              <a:rPr lang="en-US" dirty="0"/>
              <a:t>For the experiment we want a percent score which is between 0% and 100%</a:t>
            </a:r>
          </a:p>
          <a:p>
            <a:endParaRPr lang="en-US" dirty="0"/>
          </a:p>
          <a:p>
            <a:r>
              <a:rPr lang="en-US" dirty="0"/>
              <a:t>Reward 100 or less is a bad crash</a:t>
            </a:r>
          </a:p>
          <a:p>
            <a:r>
              <a:rPr lang="en-US" dirty="0"/>
              <a:t>Reward 200 is considered passing mark</a:t>
            </a:r>
          </a:p>
          <a:p>
            <a:r>
              <a:rPr lang="en-US" dirty="0"/>
              <a:t>Reward 300 is considered a perfect score </a:t>
            </a:r>
          </a:p>
          <a:p>
            <a:endParaRPr lang="en-US" dirty="0"/>
          </a:p>
          <a:p>
            <a:endParaRPr lang="en-US" dirty="0"/>
          </a:p>
          <a:p>
            <a:endParaRPr lang="en-US" dirty="0"/>
          </a:p>
          <a:p>
            <a:r>
              <a:rPr lang="en-US" dirty="0"/>
              <a:t>0% = Bad Crash</a:t>
            </a:r>
          </a:p>
          <a:p>
            <a:r>
              <a:rPr lang="en-US" dirty="0"/>
              <a:t>50% = Passing Score, landed</a:t>
            </a:r>
          </a:p>
          <a:p>
            <a:r>
              <a:rPr lang="en-US" dirty="0"/>
              <a:t>100% = Excellent Landing</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D5985C32-7289-2040-994A-E82E7798B1E8}"/>
              </a:ext>
            </a:extLst>
          </p:cNvPr>
          <p:cNvPicPr>
            <a:picLocks noChangeAspect="1"/>
          </p:cNvPicPr>
          <p:nvPr/>
        </p:nvPicPr>
        <p:blipFill>
          <a:blip r:embed="rId3"/>
          <a:stretch>
            <a:fillRect/>
          </a:stretch>
        </p:blipFill>
        <p:spPr>
          <a:xfrm>
            <a:off x="4775813" y="2190679"/>
            <a:ext cx="6263533" cy="4103158"/>
          </a:xfrm>
          <a:prstGeom prst="rect">
            <a:avLst/>
          </a:prstGeom>
        </p:spPr>
      </p:pic>
      <p:sp>
        <p:nvSpPr>
          <p:cNvPr id="16" name="Rectangle 15">
            <a:extLst>
              <a:ext uri="{FF2B5EF4-FFF2-40B4-BE49-F238E27FC236}">
                <a16:creationId xmlns:a16="http://schemas.microsoft.com/office/drawing/2014/main" id="{27BB8415-8174-4741-988F-17BFB54567D8}"/>
              </a:ext>
            </a:extLst>
          </p:cNvPr>
          <p:cNvSpPr/>
          <p:nvPr/>
        </p:nvSpPr>
        <p:spPr>
          <a:xfrm>
            <a:off x="5679583" y="3528811"/>
            <a:ext cx="4997003" cy="2137893"/>
          </a:xfrm>
          <a:prstGeom prst="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F80461B-960B-C348-9320-0398635C5BAF}"/>
              </a:ext>
            </a:extLst>
          </p:cNvPr>
          <p:cNvSpPr/>
          <p:nvPr/>
        </p:nvSpPr>
        <p:spPr>
          <a:xfrm>
            <a:off x="5679582" y="3050146"/>
            <a:ext cx="4997003" cy="478665"/>
          </a:xfrm>
          <a:prstGeom prst="rect">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EC61A74-BA1F-6A49-AB99-4EC10469357C}"/>
              </a:ext>
            </a:extLst>
          </p:cNvPr>
          <p:cNvSpPr/>
          <p:nvPr/>
        </p:nvSpPr>
        <p:spPr>
          <a:xfrm>
            <a:off x="5679581" y="2665927"/>
            <a:ext cx="4997003" cy="384219"/>
          </a:xfrm>
          <a:prstGeom prst="rect">
            <a:avLst/>
          </a:prstGeom>
          <a:solidFill>
            <a:srgbClr val="92D05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6D2910-A9C8-6B43-A831-32DD31185093}"/>
              </a:ext>
            </a:extLst>
          </p:cNvPr>
          <p:cNvSpPr/>
          <p:nvPr/>
        </p:nvSpPr>
        <p:spPr>
          <a:xfrm>
            <a:off x="5679580" y="2423013"/>
            <a:ext cx="4997003" cy="242914"/>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DD3DE4-C254-2A43-8D55-709E6CB3C263}"/>
              </a:ext>
            </a:extLst>
          </p:cNvPr>
          <p:cNvSpPr txBox="1"/>
          <p:nvPr/>
        </p:nvSpPr>
        <p:spPr>
          <a:xfrm>
            <a:off x="10815237" y="2476498"/>
            <a:ext cx="587020" cy="307777"/>
          </a:xfrm>
          <a:prstGeom prst="rect">
            <a:avLst/>
          </a:prstGeom>
          <a:noFill/>
        </p:spPr>
        <p:txBody>
          <a:bodyPr wrap="none" rtlCol="0">
            <a:spAutoFit/>
          </a:bodyPr>
          <a:lstStyle/>
          <a:p>
            <a:r>
              <a:rPr lang="en-US" sz="1400" dirty="0"/>
              <a:t>100%</a:t>
            </a:r>
          </a:p>
        </p:txBody>
      </p:sp>
      <p:sp>
        <p:nvSpPr>
          <p:cNvPr id="21" name="TextBox 20">
            <a:extLst>
              <a:ext uri="{FF2B5EF4-FFF2-40B4-BE49-F238E27FC236}">
                <a16:creationId xmlns:a16="http://schemas.microsoft.com/office/drawing/2014/main" id="{3C846758-D5F5-4A40-B605-D8BBFE892A0F}"/>
              </a:ext>
            </a:extLst>
          </p:cNvPr>
          <p:cNvSpPr txBox="1"/>
          <p:nvPr/>
        </p:nvSpPr>
        <p:spPr>
          <a:xfrm>
            <a:off x="10815386" y="2939145"/>
            <a:ext cx="495649" cy="307777"/>
          </a:xfrm>
          <a:prstGeom prst="rect">
            <a:avLst/>
          </a:prstGeom>
          <a:noFill/>
        </p:spPr>
        <p:txBody>
          <a:bodyPr wrap="none" rtlCol="0">
            <a:spAutoFit/>
          </a:bodyPr>
          <a:lstStyle/>
          <a:p>
            <a:r>
              <a:rPr lang="en-US" sz="1400" dirty="0"/>
              <a:t>50%</a:t>
            </a:r>
          </a:p>
        </p:txBody>
      </p:sp>
      <p:sp>
        <p:nvSpPr>
          <p:cNvPr id="22" name="TextBox 21">
            <a:extLst>
              <a:ext uri="{FF2B5EF4-FFF2-40B4-BE49-F238E27FC236}">
                <a16:creationId xmlns:a16="http://schemas.microsoft.com/office/drawing/2014/main" id="{7DF764C5-805B-2B4F-B69D-92543BA5F0E7}"/>
              </a:ext>
            </a:extLst>
          </p:cNvPr>
          <p:cNvSpPr txBox="1"/>
          <p:nvPr/>
        </p:nvSpPr>
        <p:spPr>
          <a:xfrm>
            <a:off x="10831676" y="3346190"/>
            <a:ext cx="404278" cy="307777"/>
          </a:xfrm>
          <a:prstGeom prst="rect">
            <a:avLst/>
          </a:prstGeom>
          <a:noFill/>
        </p:spPr>
        <p:txBody>
          <a:bodyPr wrap="none" rtlCol="0">
            <a:spAutoFit/>
          </a:bodyPr>
          <a:lstStyle/>
          <a:p>
            <a:r>
              <a:rPr lang="en-US" sz="1400" dirty="0"/>
              <a:t>0%</a:t>
            </a:r>
          </a:p>
        </p:txBody>
      </p:sp>
      <p:sp>
        <p:nvSpPr>
          <p:cNvPr id="23" name="TextBox 22">
            <a:extLst>
              <a:ext uri="{FF2B5EF4-FFF2-40B4-BE49-F238E27FC236}">
                <a16:creationId xmlns:a16="http://schemas.microsoft.com/office/drawing/2014/main" id="{4FB9C31B-F670-C043-BE59-FE2D98B96B73}"/>
              </a:ext>
            </a:extLst>
          </p:cNvPr>
          <p:cNvSpPr txBox="1"/>
          <p:nvPr/>
        </p:nvSpPr>
        <p:spPr>
          <a:xfrm>
            <a:off x="10910656" y="2112885"/>
            <a:ext cx="837089" cy="369332"/>
          </a:xfrm>
          <a:prstGeom prst="rect">
            <a:avLst/>
          </a:prstGeom>
          <a:noFill/>
        </p:spPr>
        <p:txBody>
          <a:bodyPr wrap="none" rtlCol="0">
            <a:spAutoFit/>
          </a:bodyPr>
          <a:lstStyle/>
          <a:p>
            <a:r>
              <a:rPr lang="en-US" dirty="0"/>
              <a:t>Fitness</a:t>
            </a:r>
          </a:p>
        </p:txBody>
      </p:sp>
      <p:cxnSp>
        <p:nvCxnSpPr>
          <p:cNvPr id="25" name="Straight Arrow Connector 24">
            <a:extLst>
              <a:ext uri="{FF2B5EF4-FFF2-40B4-BE49-F238E27FC236}">
                <a16:creationId xmlns:a16="http://schemas.microsoft.com/office/drawing/2014/main" id="{610E781F-B354-8941-880C-F9B9097AEDAF}"/>
              </a:ext>
            </a:extLst>
          </p:cNvPr>
          <p:cNvCxnSpPr/>
          <p:nvPr/>
        </p:nvCxnSpPr>
        <p:spPr>
          <a:xfrm>
            <a:off x="11558727" y="2658187"/>
            <a:ext cx="0" cy="869692"/>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759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D337-864B-4CD7-B91E-C1C28E83E8BF}"/>
              </a:ext>
            </a:extLst>
          </p:cNvPr>
          <p:cNvSpPr>
            <a:spLocks noGrp="1"/>
          </p:cNvSpPr>
          <p:nvPr>
            <p:ph type="ctrTitle"/>
          </p:nvPr>
        </p:nvSpPr>
        <p:spPr>
          <a:xfrm>
            <a:off x="1307727" y="790030"/>
            <a:ext cx="9144000" cy="695511"/>
          </a:xfrm>
        </p:spPr>
        <p:txBody>
          <a:bodyPr>
            <a:normAutofit/>
          </a:bodyPr>
          <a:lstStyle/>
          <a:p>
            <a:r>
              <a:rPr lang="en-CA" dirty="0"/>
              <a:t>Lets see the result!</a:t>
            </a:r>
          </a:p>
        </p:txBody>
      </p:sp>
      <p:pic>
        <p:nvPicPr>
          <p:cNvPr id="4" name="Picture 3">
            <a:extLst>
              <a:ext uri="{FF2B5EF4-FFF2-40B4-BE49-F238E27FC236}">
                <a16:creationId xmlns:a16="http://schemas.microsoft.com/office/drawing/2014/main" id="{CEFBE9D3-2088-5445-834E-05F9C41193C4}"/>
              </a:ext>
            </a:extLst>
          </p:cNvPr>
          <p:cNvPicPr>
            <a:picLocks noChangeAspect="1"/>
          </p:cNvPicPr>
          <p:nvPr/>
        </p:nvPicPr>
        <p:blipFill>
          <a:blip r:embed="rId3"/>
          <a:stretch>
            <a:fillRect/>
          </a:stretch>
        </p:blipFill>
        <p:spPr>
          <a:xfrm>
            <a:off x="1307727" y="3261270"/>
            <a:ext cx="2806700" cy="2806700"/>
          </a:xfrm>
          <a:prstGeom prst="rect">
            <a:avLst/>
          </a:prstGeom>
        </p:spPr>
      </p:pic>
      <p:pic>
        <p:nvPicPr>
          <p:cNvPr id="5" name="Picture 4">
            <a:extLst>
              <a:ext uri="{FF2B5EF4-FFF2-40B4-BE49-F238E27FC236}">
                <a16:creationId xmlns:a16="http://schemas.microsoft.com/office/drawing/2014/main" id="{CEF840DF-C04D-2949-AEAF-C180100D229A}"/>
              </a:ext>
            </a:extLst>
          </p:cNvPr>
          <p:cNvPicPr>
            <a:picLocks noChangeAspect="1"/>
          </p:cNvPicPr>
          <p:nvPr/>
        </p:nvPicPr>
        <p:blipFill rotWithShape="1">
          <a:blip r:embed="rId4"/>
          <a:srcRect l="-1" r="23753" b="10180"/>
          <a:stretch/>
        </p:blipFill>
        <p:spPr>
          <a:xfrm>
            <a:off x="4302974" y="1689279"/>
            <a:ext cx="6404704" cy="4111453"/>
          </a:xfrm>
          <a:prstGeom prst="rect">
            <a:avLst/>
          </a:prstGeom>
        </p:spPr>
      </p:pic>
      <p:sp>
        <p:nvSpPr>
          <p:cNvPr id="6" name="Left Arrow 5">
            <a:extLst>
              <a:ext uri="{FF2B5EF4-FFF2-40B4-BE49-F238E27FC236}">
                <a16:creationId xmlns:a16="http://schemas.microsoft.com/office/drawing/2014/main" id="{08BB7F0D-6CAC-E947-8DC7-FC4A15AC1A62}"/>
              </a:ext>
            </a:extLst>
          </p:cNvPr>
          <p:cNvSpPr/>
          <p:nvPr/>
        </p:nvSpPr>
        <p:spPr>
          <a:xfrm>
            <a:off x="7680138" y="4602241"/>
            <a:ext cx="1479176" cy="14657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a:t>
            </a:r>
          </a:p>
        </p:txBody>
      </p:sp>
    </p:spTree>
    <p:extLst>
      <p:ext uri="{BB962C8B-B14F-4D97-AF65-F5344CB8AC3E}">
        <p14:creationId xmlns:p14="http://schemas.microsoft.com/office/powerpoint/2010/main" val="1872386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FD8BD4-4651-EC4A-B836-E6E773ACE147}"/>
              </a:ext>
            </a:extLst>
          </p:cNvPr>
          <p:cNvPicPr>
            <a:picLocks noChangeAspect="1"/>
          </p:cNvPicPr>
          <p:nvPr/>
        </p:nvPicPr>
        <p:blipFill>
          <a:blip r:embed="rId2"/>
          <a:stretch>
            <a:fillRect/>
          </a:stretch>
        </p:blipFill>
        <p:spPr>
          <a:xfrm>
            <a:off x="1596204" y="1306898"/>
            <a:ext cx="7586927" cy="4937842"/>
          </a:xfrm>
          <a:prstGeom prst="rect">
            <a:avLst/>
          </a:prstGeom>
        </p:spPr>
      </p:pic>
      <p:sp>
        <p:nvSpPr>
          <p:cNvPr id="2" name="Text Placeholder 1">
            <a:extLst>
              <a:ext uri="{FF2B5EF4-FFF2-40B4-BE49-F238E27FC236}">
                <a16:creationId xmlns:a16="http://schemas.microsoft.com/office/drawing/2014/main" id="{D92796B2-ED6E-7749-BAC8-9AE696A970AF}"/>
              </a:ext>
            </a:extLst>
          </p:cNvPr>
          <p:cNvSpPr>
            <a:spLocks noGrp="1"/>
          </p:cNvSpPr>
          <p:nvPr>
            <p:ph type="body" sz="quarter" idx="13"/>
          </p:nvPr>
        </p:nvSpPr>
        <p:spPr/>
        <p:txBody>
          <a:bodyPr/>
          <a:lstStyle/>
          <a:p>
            <a:r>
              <a:rPr lang="en-US" dirty="0"/>
              <a:t>Try running your Agent!</a:t>
            </a:r>
          </a:p>
        </p:txBody>
      </p:sp>
      <p:sp>
        <p:nvSpPr>
          <p:cNvPr id="4" name="Left Arrow 3">
            <a:extLst>
              <a:ext uri="{FF2B5EF4-FFF2-40B4-BE49-F238E27FC236}">
                <a16:creationId xmlns:a16="http://schemas.microsoft.com/office/drawing/2014/main" id="{002D0020-A921-5241-AA9E-59D44ADD4B05}"/>
              </a:ext>
            </a:extLst>
          </p:cNvPr>
          <p:cNvSpPr/>
          <p:nvPr/>
        </p:nvSpPr>
        <p:spPr>
          <a:xfrm>
            <a:off x="9070797" y="1048123"/>
            <a:ext cx="1835181" cy="1143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THIS CELL</a:t>
            </a:r>
          </a:p>
        </p:txBody>
      </p:sp>
      <p:sp>
        <p:nvSpPr>
          <p:cNvPr id="5" name="Left Arrow 4">
            <a:extLst>
              <a:ext uri="{FF2B5EF4-FFF2-40B4-BE49-F238E27FC236}">
                <a16:creationId xmlns:a16="http://schemas.microsoft.com/office/drawing/2014/main" id="{3C520215-8FDB-9348-8FD2-98F6CF2C42BF}"/>
              </a:ext>
            </a:extLst>
          </p:cNvPr>
          <p:cNvSpPr/>
          <p:nvPr/>
        </p:nvSpPr>
        <p:spPr>
          <a:xfrm>
            <a:off x="9070796" y="1778000"/>
            <a:ext cx="1835181" cy="1143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THIS CELL</a:t>
            </a:r>
          </a:p>
        </p:txBody>
      </p:sp>
      <p:sp>
        <p:nvSpPr>
          <p:cNvPr id="6" name="Left Arrow 5">
            <a:extLst>
              <a:ext uri="{FF2B5EF4-FFF2-40B4-BE49-F238E27FC236}">
                <a16:creationId xmlns:a16="http://schemas.microsoft.com/office/drawing/2014/main" id="{FACB8241-0949-164A-A79F-3114041F07EB}"/>
              </a:ext>
            </a:extLst>
          </p:cNvPr>
          <p:cNvSpPr/>
          <p:nvPr/>
        </p:nvSpPr>
        <p:spPr>
          <a:xfrm>
            <a:off x="9070796" y="3553304"/>
            <a:ext cx="1835181" cy="1143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THIS CELL</a:t>
            </a:r>
          </a:p>
        </p:txBody>
      </p:sp>
      <p:sp>
        <p:nvSpPr>
          <p:cNvPr id="7" name="Down Arrow 6">
            <a:extLst>
              <a:ext uri="{FF2B5EF4-FFF2-40B4-BE49-F238E27FC236}">
                <a16:creationId xmlns:a16="http://schemas.microsoft.com/office/drawing/2014/main" id="{4F1F8430-0B93-6340-9161-A071205A74BE}"/>
              </a:ext>
            </a:extLst>
          </p:cNvPr>
          <p:cNvSpPr/>
          <p:nvPr/>
        </p:nvSpPr>
        <p:spPr>
          <a:xfrm>
            <a:off x="8767482" y="5080001"/>
            <a:ext cx="2974789" cy="1777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Scroll down to see a movie of the agent </a:t>
            </a:r>
            <a:br>
              <a:rPr lang="en-US" dirty="0"/>
            </a:br>
            <a:r>
              <a:rPr lang="en-US" dirty="0"/>
              <a:t>(be patient)</a:t>
            </a:r>
          </a:p>
        </p:txBody>
      </p:sp>
      <p:sp>
        <p:nvSpPr>
          <p:cNvPr id="8" name="Rounded Rectangular Callout 7">
            <a:extLst>
              <a:ext uri="{FF2B5EF4-FFF2-40B4-BE49-F238E27FC236}">
                <a16:creationId xmlns:a16="http://schemas.microsoft.com/office/drawing/2014/main" id="{9867145F-CF5D-F249-9FA9-8F81BE0899AA}"/>
              </a:ext>
            </a:extLst>
          </p:cNvPr>
          <p:cNvSpPr/>
          <p:nvPr/>
        </p:nvSpPr>
        <p:spPr>
          <a:xfrm>
            <a:off x="6441141" y="2920999"/>
            <a:ext cx="2326341" cy="1674907"/>
          </a:xfrm>
          <a:prstGeom prst="wedgeRoundRectCallout">
            <a:avLst>
              <a:gd name="adj1" fmla="val -113661"/>
              <a:gd name="adj2" fmla="val -119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here to your NAME or different values to see different Agents trained for different parameters</a:t>
            </a:r>
          </a:p>
        </p:txBody>
      </p:sp>
    </p:spTree>
    <p:extLst>
      <p:ext uri="{BB962C8B-B14F-4D97-AF65-F5344CB8AC3E}">
        <p14:creationId xmlns:p14="http://schemas.microsoft.com/office/powerpoint/2010/main" val="1622755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A75414-51C2-8A42-AFAB-963F7B99474E}"/>
              </a:ext>
            </a:extLst>
          </p:cNvPr>
          <p:cNvSpPr>
            <a:spLocks noGrp="1"/>
          </p:cNvSpPr>
          <p:nvPr>
            <p:ph type="body" sz="quarter" idx="13"/>
          </p:nvPr>
        </p:nvSpPr>
        <p:spPr/>
        <p:txBody>
          <a:bodyPr/>
          <a:lstStyle/>
          <a:p>
            <a:r>
              <a:rPr lang="en-US" dirty="0"/>
              <a:t>You just built an AI !!! </a:t>
            </a:r>
          </a:p>
        </p:txBody>
      </p:sp>
      <p:pic>
        <p:nvPicPr>
          <p:cNvPr id="4" name="Picture 3">
            <a:extLst>
              <a:ext uri="{FF2B5EF4-FFF2-40B4-BE49-F238E27FC236}">
                <a16:creationId xmlns:a16="http://schemas.microsoft.com/office/drawing/2014/main" id="{76A95F12-630D-8B43-BF6B-EDF16B8BD9B3}"/>
              </a:ext>
            </a:extLst>
          </p:cNvPr>
          <p:cNvPicPr>
            <a:picLocks noChangeAspect="1"/>
          </p:cNvPicPr>
          <p:nvPr/>
        </p:nvPicPr>
        <p:blipFill>
          <a:blip r:embed="rId2"/>
          <a:stretch>
            <a:fillRect/>
          </a:stretch>
        </p:blipFill>
        <p:spPr>
          <a:xfrm>
            <a:off x="2923093" y="1631202"/>
            <a:ext cx="6005754" cy="4220911"/>
          </a:xfrm>
          <a:prstGeom prst="rect">
            <a:avLst/>
          </a:prstGeom>
        </p:spPr>
      </p:pic>
      <p:sp>
        <p:nvSpPr>
          <p:cNvPr id="5" name="TextBox 4">
            <a:extLst>
              <a:ext uri="{FF2B5EF4-FFF2-40B4-BE49-F238E27FC236}">
                <a16:creationId xmlns:a16="http://schemas.microsoft.com/office/drawing/2014/main" id="{E9670113-C6C9-FE4B-A4C4-385C0723D14E}"/>
              </a:ext>
            </a:extLst>
          </p:cNvPr>
          <p:cNvSpPr txBox="1"/>
          <p:nvPr/>
        </p:nvSpPr>
        <p:spPr>
          <a:xfrm>
            <a:off x="8821271" y="5997388"/>
            <a:ext cx="1122423" cy="369332"/>
          </a:xfrm>
          <a:prstGeom prst="rect">
            <a:avLst/>
          </a:prstGeom>
          <a:noFill/>
        </p:spPr>
        <p:txBody>
          <a:bodyPr wrap="none" rtlCol="0">
            <a:spAutoFit/>
          </a:bodyPr>
          <a:lstStyle/>
          <a:p>
            <a:r>
              <a:rPr lang="en-US" dirty="0"/>
              <a:t>Good job!</a:t>
            </a:r>
          </a:p>
        </p:txBody>
      </p:sp>
    </p:spTree>
    <p:extLst>
      <p:ext uri="{BB962C8B-B14F-4D97-AF65-F5344CB8AC3E}">
        <p14:creationId xmlns:p14="http://schemas.microsoft.com/office/powerpoint/2010/main" val="3977251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3FF262-C68B-284E-8E96-0F9C5913D80A}"/>
              </a:ext>
            </a:extLst>
          </p:cNvPr>
          <p:cNvSpPr>
            <a:spLocks noGrp="1"/>
          </p:cNvSpPr>
          <p:nvPr>
            <p:ph type="body" sz="quarter" idx="13"/>
          </p:nvPr>
        </p:nvSpPr>
        <p:spPr/>
        <p:txBody>
          <a:bodyPr/>
          <a:lstStyle/>
          <a:p>
            <a:r>
              <a:rPr lang="en-US" dirty="0"/>
              <a:t>What did we learn?</a:t>
            </a:r>
          </a:p>
        </p:txBody>
      </p:sp>
      <p:sp>
        <p:nvSpPr>
          <p:cNvPr id="3" name="Text Placeholder 2">
            <a:extLst>
              <a:ext uri="{FF2B5EF4-FFF2-40B4-BE49-F238E27FC236}">
                <a16:creationId xmlns:a16="http://schemas.microsoft.com/office/drawing/2014/main" id="{750398A3-F6DD-8E4A-A4AA-B807DFC9E3D0}"/>
              </a:ext>
            </a:extLst>
          </p:cNvPr>
          <p:cNvSpPr>
            <a:spLocks noGrp="1"/>
          </p:cNvSpPr>
          <p:nvPr>
            <p:ph type="body" sz="quarter" idx="14"/>
          </p:nvPr>
        </p:nvSpPr>
        <p:spPr>
          <a:xfrm>
            <a:off x="499657" y="1381125"/>
            <a:ext cx="8395767" cy="3352800"/>
          </a:xfrm>
        </p:spPr>
        <p:txBody>
          <a:bodyPr>
            <a:normAutofit lnSpcReduction="10000"/>
          </a:bodyPr>
          <a:lstStyle/>
          <a:p>
            <a:pPr marL="342900" indent="-342900">
              <a:buFont typeface="Arial" panose="020B0604020202020204" pitchFamily="34" charset="0"/>
              <a:buChar char="•"/>
            </a:pPr>
            <a:r>
              <a:rPr lang="en-US" dirty="0"/>
              <a:t>How to work in </a:t>
            </a:r>
            <a:r>
              <a:rPr lang="en-US" dirty="0" err="1"/>
              <a:t>Jupyter</a:t>
            </a:r>
            <a:r>
              <a:rPr lang="en-US" dirty="0"/>
              <a:t> Notebooks</a:t>
            </a:r>
          </a:p>
          <a:p>
            <a:pPr marL="342900" indent="-342900">
              <a:buFont typeface="Arial" panose="020B0604020202020204" pitchFamily="34" charset="0"/>
              <a:buChar char="•"/>
            </a:pPr>
            <a:r>
              <a:rPr lang="en-US" dirty="0"/>
              <a:t>How to create a Lunar Lander environment in </a:t>
            </a:r>
            <a:r>
              <a:rPr lang="en-US" dirty="0" err="1"/>
              <a:t>OpenAI</a:t>
            </a:r>
            <a:r>
              <a:rPr lang="en-US" dirty="0"/>
              <a:t> Gym</a:t>
            </a:r>
          </a:p>
          <a:p>
            <a:pPr marL="342900" indent="-342900">
              <a:buFont typeface="Arial" panose="020B0604020202020204" pitchFamily="34" charset="0"/>
              <a:buChar char="•"/>
            </a:pPr>
            <a:r>
              <a:rPr lang="en-US" dirty="0"/>
              <a:t>What Environment and Agents are in Machine Learning</a:t>
            </a:r>
          </a:p>
          <a:p>
            <a:pPr marL="342900" indent="-342900">
              <a:buFont typeface="Arial" panose="020B0604020202020204" pitchFamily="34" charset="0"/>
              <a:buChar char="•"/>
            </a:pPr>
            <a:r>
              <a:rPr lang="en-US" dirty="0"/>
              <a:t>How Neural Networks work</a:t>
            </a:r>
          </a:p>
          <a:p>
            <a:pPr marL="342900" indent="-342900">
              <a:buFont typeface="Arial" panose="020B0604020202020204" pitchFamily="34" charset="0"/>
              <a:buChar char="•"/>
            </a:pPr>
            <a:r>
              <a:rPr lang="en-US" dirty="0"/>
              <a:t>How to train our own AI</a:t>
            </a:r>
          </a:p>
          <a:p>
            <a:pPr marL="342900" indent="-342900">
              <a:buFont typeface="Arial" panose="020B0604020202020204" pitchFamily="34" charset="0"/>
              <a:buChar char="•"/>
            </a:pPr>
            <a:r>
              <a:rPr lang="en-US" dirty="0"/>
              <a:t>How training time and experience is important to the result. </a:t>
            </a:r>
          </a:p>
        </p:txBody>
      </p:sp>
    </p:spTree>
    <p:extLst>
      <p:ext uri="{BB962C8B-B14F-4D97-AF65-F5344CB8AC3E}">
        <p14:creationId xmlns:p14="http://schemas.microsoft.com/office/powerpoint/2010/main" val="4219112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C05D9-F95F-174F-8E46-27B16F4F9D58}"/>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258958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dirty="0" err="1"/>
              <a:t>OpenAI</a:t>
            </a:r>
            <a:r>
              <a:rPr lang="en-US" dirty="0"/>
              <a:t> Gym</a:t>
            </a:r>
          </a:p>
        </p:txBody>
      </p:sp>
      <p:sp>
        <p:nvSpPr>
          <p:cNvPr id="3" name="TextBox 2">
            <a:extLst>
              <a:ext uri="{FF2B5EF4-FFF2-40B4-BE49-F238E27FC236}">
                <a16:creationId xmlns:a16="http://schemas.microsoft.com/office/drawing/2014/main" id="{9DFAC47D-8CDE-564C-A853-31463482D8A5}"/>
              </a:ext>
            </a:extLst>
          </p:cNvPr>
          <p:cNvSpPr txBox="1"/>
          <p:nvPr/>
        </p:nvSpPr>
        <p:spPr>
          <a:xfrm>
            <a:off x="489643" y="1794353"/>
            <a:ext cx="4945958" cy="3785652"/>
          </a:xfrm>
          <a:prstGeom prst="rect">
            <a:avLst/>
          </a:prstGeom>
          <a:noFill/>
        </p:spPr>
        <p:txBody>
          <a:bodyPr wrap="square" rtlCol="0">
            <a:spAutoFit/>
          </a:bodyPr>
          <a:lstStyle/>
          <a:p>
            <a:r>
              <a:rPr lang="en-US" sz="2400" dirty="0" err="1"/>
              <a:t>OpenAI</a:t>
            </a:r>
            <a:r>
              <a:rPr lang="en-US" sz="2400" dirty="0"/>
              <a:t> is company founded by Elon Musk and others.</a:t>
            </a:r>
          </a:p>
          <a:p>
            <a:endParaRPr lang="en-US" sz="2400" dirty="0"/>
          </a:p>
          <a:p>
            <a:r>
              <a:rPr lang="en-US" sz="2400" dirty="0"/>
              <a:t>Their mission is to ensure </a:t>
            </a:r>
            <a:r>
              <a:rPr lang="en-US" sz="2400" i="1" dirty="0"/>
              <a:t>“AI </a:t>
            </a:r>
            <a:r>
              <a:rPr lang="en-CA" sz="2400" i="1" dirty="0"/>
              <a:t>benefits all of humanity”</a:t>
            </a:r>
            <a:r>
              <a:rPr lang="en-US" sz="2400" i="1" dirty="0"/>
              <a:t> </a:t>
            </a:r>
          </a:p>
          <a:p>
            <a:endParaRPr lang="en-US" sz="2400" i="1" dirty="0"/>
          </a:p>
          <a:p>
            <a:r>
              <a:rPr lang="en-US" sz="2400" dirty="0"/>
              <a:t>They do research and share tools to help people learn to build and understand the implications of AI.</a:t>
            </a:r>
          </a:p>
          <a:p>
            <a:r>
              <a:rPr lang="en-US" sz="2400" dirty="0"/>
              <a:t>Open AI Gym is one of these tools </a:t>
            </a:r>
          </a:p>
        </p:txBody>
      </p:sp>
      <p:pic>
        <p:nvPicPr>
          <p:cNvPr id="4" name="Picture 3">
            <a:extLst>
              <a:ext uri="{FF2B5EF4-FFF2-40B4-BE49-F238E27FC236}">
                <a16:creationId xmlns:a16="http://schemas.microsoft.com/office/drawing/2014/main" id="{66D61CA4-6148-5B42-A361-012D3091BBFE}"/>
              </a:ext>
            </a:extLst>
          </p:cNvPr>
          <p:cNvPicPr>
            <a:picLocks noChangeAspect="1"/>
          </p:cNvPicPr>
          <p:nvPr/>
        </p:nvPicPr>
        <p:blipFill>
          <a:blip r:embed="rId3"/>
          <a:stretch>
            <a:fillRect/>
          </a:stretch>
        </p:blipFill>
        <p:spPr>
          <a:xfrm>
            <a:off x="5904605" y="2146300"/>
            <a:ext cx="5418562" cy="2959100"/>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78AEB2A-B45E-394F-B79D-7774F4CA03D9}"/>
              </a:ext>
            </a:extLst>
          </p:cNvPr>
          <p:cNvPicPr>
            <a:picLocks noChangeAspect="1"/>
          </p:cNvPicPr>
          <p:nvPr/>
        </p:nvPicPr>
        <p:blipFill>
          <a:blip r:embed="rId4"/>
          <a:stretch>
            <a:fillRect/>
          </a:stretch>
        </p:blipFill>
        <p:spPr>
          <a:xfrm>
            <a:off x="5803005" y="600553"/>
            <a:ext cx="1651000" cy="1143000"/>
          </a:xfrm>
          <a:prstGeom prst="rect">
            <a:avLst/>
          </a:prstGeom>
        </p:spPr>
      </p:pic>
    </p:spTree>
    <p:extLst>
      <p:ext uri="{BB962C8B-B14F-4D97-AF65-F5344CB8AC3E}">
        <p14:creationId xmlns:p14="http://schemas.microsoft.com/office/powerpoint/2010/main" val="3060411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C4736-37AC-374F-A3EF-929DFCB20ACC}"/>
              </a:ext>
            </a:extLst>
          </p:cNvPr>
          <p:cNvSpPr>
            <a:spLocks noGrp="1"/>
          </p:cNvSpPr>
          <p:nvPr>
            <p:ph type="body" sz="quarter" idx="13"/>
          </p:nvPr>
        </p:nvSpPr>
        <p:spPr/>
        <p:txBody>
          <a:bodyPr/>
          <a:lstStyle/>
          <a:p>
            <a:r>
              <a:rPr lang="en-US" dirty="0" err="1"/>
              <a:t>OpenAI</a:t>
            </a:r>
            <a:r>
              <a:rPr lang="en-US" dirty="0"/>
              <a:t> Gym</a:t>
            </a:r>
          </a:p>
        </p:txBody>
      </p:sp>
      <p:sp>
        <p:nvSpPr>
          <p:cNvPr id="6" name="TextBox 5">
            <a:extLst>
              <a:ext uri="{FF2B5EF4-FFF2-40B4-BE49-F238E27FC236}">
                <a16:creationId xmlns:a16="http://schemas.microsoft.com/office/drawing/2014/main" id="{81EA7162-CE0B-8949-85E9-53397EDD936F}"/>
              </a:ext>
            </a:extLst>
          </p:cNvPr>
          <p:cNvSpPr txBox="1"/>
          <p:nvPr/>
        </p:nvSpPr>
        <p:spPr>
          <a:xfrm>
            <a:off x="857046" y="1216718"/>
            <a:ext cx="5238953" cy="5262979"/>
          </a:xfrm>
          <a:prstGeom prst="rect">
            <a:avLst/>
          </a:prstGeom>
          <a:noFill/>
        </p:spPr>
        <p:txBody>
          <a:bodyPr wrap="square" rtlCol="0">
            <a:spAutoFit/>
          </a:bodyPr>
          <a:lstStyle/>
          <a:p>
            <a:r>
              <a:rPr lang="en-CA" sz="2400" dirty="0"/>
              <a:t>The </a:t>
            </a:r>
            <a:r>
              <a:rPr lang="en-CA" sz="2400" b="1" u="sng" dirty="0"/>
              <a:t>Gym</a:t>
            </a:r>
            <a:r>
              <a:rPr lang="en-CA" sz="2400" dirty="0"/>
              <a:t> is a programming </a:t>
            </a:r>
            <a:r>
              <a:rPr lang="en-CA" sz="2400" b="1" u="sng" dirty="0"/>
              <a:t>library</a:t>
            </a:r>
            <a:r>
              <a:rPr lang="en-CA" sz="2400" dirty="0"/>
              <a:t>. We have to program to make it work. Libraries make it easy to create new things as we build on other people’s work!</a:t>
            </a:r>
          </a:p>
          <a:p>
            <a:endParaRPr lang="en-CA" sz="2400" dirty="0"/>
          </a:p>
          <a:p>
            <a:r>
              <a:rPr lang="en-CA" sz="2400" dirty="0"/>
              <a:t>We will be programming in a language called </a:t>
            </a:r>
            <a:r>
              <a:rPr lang="en-CA" sz="2400" b="1" u="sng" dirty="0"/>
              <a:t>Python</a:t>
            </a:r>
            <a:r>
              <a:rPr lang="en-CA" sz="2400" dirty="0"/>
              <a:t>. This is perhaps the most popular language for programming AIs today.  </a:t>
            </a:r>
          </a:p>
          <a:p>
            <a:endParaRPr lang="en-CA" sz="2400" dirty="0"/>
          </a:p>
          <a:p>
            <a:r>
              <a:rPr lang="en-CA" sz="2400" dirty="0"/>
              <a:t>We will use a tool called </a:t>
            </a:r>
            <a:r>
              <a:rPr lang="en-CA" sz="2400" b="1" u="sng" dirty="0" err="1"/>
              <a:t>Jupyter</a:t>
            </a:r>
            <a:r>
              <a:rPr lang="en-CA" sz="2400" b="1" u="sng" dirty="0"/>
              <a:t> Notebooks</a:t>
            </a:r>
            <a:r>
              <a:rPr lang="en-CA" sz="2400" dirty="0"/>
              <a:t> to write out code and make it easy </a:t>
            </a:r>
            <a:endParaRPr lang="en-US" sz="2400" dirty="0"/>
          </a:p>
        </p:txBody>
      </p:sp>
      <p:sp>
        <p:nvSpPr>
          <p:cNvPr id="7" name="TextBox 6">
            <a:extLst>
              <a:ext uri="{FF2B5EF4-FFF2-40B4-BE49-F238E27FC236}">
                <a16:creationId xmlns:a16="http://schemas.microsoft.com/office/drawing/2014/main" id="{1599ED08-E3E1-1449-867E-71C3EF8AA543}"/>
              </a:ext>
            </a:extLst>
          </p:cNvPr>
          <p:cNvSpPr txBox="1"/>
          <p:nvPr/>
        </p:nvSpPr>
        <p:spPr>
          <a:xfrm>
            <a:off x="6459976" y="1073285"/>
            <a:ext cx="5238953" cy="5139869"/>
          </a:xfrm>
          <a:prstGeom prst="rect">
            <a:avLst/>
          </a:prstGeom>
          <a:noFill/>
        </p:spPr>
        <p:txBody>
          <a:bodyPr wrap="square" rtlCol="0">
            <a:spAutoFit/>
          </a:bodyPr>
          <a:lstStyle/>
          <a:p>
            <a:r>
              <a:rPr lang="en-US" sz="3200" dirty="0">
                <a:solidFill>
                  <a:srgbClr val="7030A0"/>
                </a:solidFill>
              </a:rPr>
              <a:t>Open Google Chrome web browser and go to this address</a:t>
            </a:r>
          </a:p>
          <a:p>
            <a:endParaRPr lang="en-US" sz="3200" dirty="0"/>
          </a:p>
          <a:p>
            <a:endParaRPr lang="en-US" sz="3200" dirty="0"/>
          </a:p>
          <a:p>
            <a:r>
              <a:rPr lang="en-US" sz="2400" b="1" dirty="0">
                <a:solidFill>
                  <a:srgbClr val="7030A0"/>
                </a:solidFill>
                <a:hlinkClick r:id="rId3"/>
              </a:rPr>
              <a:t>https://gymclass.gamebridge.ai:8000/</a:t>
            </a:r>
            <a:endParaRPr lang="en-US" sz="2400" b="1" dirty="0">
              <a:solidFill>
                <a:srgbClr val="7030A0"/>
              </a:solidFill>
            </a:endParaRPr>
          </a:p>
          <a:p>
            <a:endParaRPr lang="en-US" sz="2400" b="1" dirty="0">
              <a:solidFill>
                <a:srgbClr val="7030A0"/>
              </a:solidFill>
            </a:endParaRPr>
          </a:p>
          <a:p>
            <a:endParaRPr lang="en-US" sz="2400" b="1" dirty="0">
              <a:solidFill>
                <a:srgbClr val="7030A0"/>
              </a:solidFill>
            </a:endParaRPr>
          </a:p>
          <a:p>
            <a:r>
              <a:rPr lang="en-US" sz="2400" b="1" dirty="0">
                <a:solidFill>
                  <a:srgbClr val="7030A0"/>
                </a:solidFill>
              </a:rPr>
              <a:t>Login using surname of any astronaut that landed on the moon. </a:t>
            </a:r>
          </a:p>
          <a:p>
            <a:endParaRPr lang="en-US" sz="2400" b="1" dirty="0">
              <a:solidFill>
                <a:srgbClr val="7030A0"/>
              </a:solidFill>
            </a:endParaRPr>
          </a:p>
          <a:p>
            <a:r>
              <a:rPr lang="en-US" sz="2400" b="1" dirty="0">
                <a:solidFill>
                  <a:srgbClr val="7030A0"/>
                </a:solidFill>
              </a:rPr>
              <a:t>Password is sesame8</a:t>
            </a:r>
          </a:p>
        </p:txBody>
      </p:sp>
    </p:spTree>
    <p:extLst>
      <p:ext uri="{BB962C8B-B14F-4D97-AF65-F5344CB8AC3E}">
        <p14:creationId xmlns:p14="http://schemas.microsoft.com/office/powerpoint/2010/main" val="317040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E591AD-E0BA-3041-AE49-B6112923D9E5}"/>
              </a:ext>
            </a:extLst>
          </p:cNvPr>
          <p:cNvSpPr>
            <a:spLocks noGrp="1"/>
          </p:cNvSpPr>
          <p:nvPr>
            <p:ph type="body" sz="quarter" idx="13"/>
          </p:nvPr>
        </p:nvSpPr>
        <p:spPr/>
        <p:txBody>
          <a:bodyPr/>
          <a:lstStyle/>
          <a:p>
            <a:r>
              <a:rPr lang="en-US" dirty="0"/>
              <a:t>10 Astronauts who walked on the moon. </a:t>
            </a:r>
          </a:p>
        </p:txBody>
      </p:sp>
      <p:sp>
        <p:nvSpPr>
          <p:cNvPr id="3" name="TextBox 2">
            <a:extLst>
              <a:ext uri="{FF2B5EF4-FFF2-40B4-BE49-F238E27FC236}">
                <a16:creationId xmlns:a16="http://schemas.microsoft.com/office/drawing/2014/main" id="{68A8111E-5234-D046-9487-1C414AB71FCD}"/>
              </a:ext>
            </a:extLst>
          </p:cNvPr>
          <p:cNvSpPr txBox="1"/>
          <p:nvPr/>
        </p:nvSpPr>
        <p:spPr>
          <a:xfrm>
            <a:off x="701458" y="2956143"/>
            <a:ext cx="2208682" cy="3693319"/>
          </a:xfrm>
          <a:prstGeom prst="rect">
            <a:avLst/>
          </a:prstGeom>
          <a:noFill/>
        </p:spPr>
        <p:txBody>
          <a:bodyPr wrap="none" rtlCol="0">
            <a:spAutoFit/>
          </a:bodyPr>
          <a:lstStyle/>
          <a:p>
            <a:r>
              <a:rPr lang="en-CA" b="1" dirty="0" err="1"/>
              <a:t>armstrong</a:t>
            </a:r>
            <a:r>
              <a:rPr lang="en-CA" b="1" dirty="0"/>
              <a:t> / sesame8</a:t>
            </a:r>
          </a:p>
          <a:p>
            <a:r>
              <a:rPr lang="en-CA" dirty="0"/>
              <a:t>  </a:t>
            </a:r>
            <a:endParaRPr lang="en-CA" b="1" dirty="0"/>
          </a:p>
          <a:p>
            <a:r>
              <a:rPr lang="en-CA" b="1" dirty="0"/>
              <a:t>aldrin / sesame8</a:t>
            </a:r>
            <a:endParaRPr lang="en-CA" dirty="0"/>
          </a:p>
          <a:p>
            <a:endParaRPr lang="en-CA" dirty="0"/>
          </a:p>
          <a:p>
            <a:r>
              <a:rPr lang="en-CA" b="1" dirty="0" err="1"/>
              <a:t>conrad</a:t>
            </a:r>
            <a:r>
              <a:rPr lang="en-CA" b="1" dirty="0"/>
              <a:t> / sesame8</a:t>
            </a:r>
            <a:endParaRPr lang="en-CA" dirty="0"/>
          </a:p>
          <a:p>
            <a:endParaRPr lang="en-CA" dirty="0"/>
          </a:p>
          <a:p>
            <a:r>
              <a:rPr lang="en-CA" b="1" dirty="0"/>
              <a:t>bean / sesame8</a:t>
            </a:r>
            <a:endParaRPr lang="en-CA" dirty="0"/>
          </a:p>
          <a:p>
            <a:endParaRPr lang="en-CA" b="1" dirty="0"/>
          </a:p>
          <a:p>
            <a:r>
              <a:rPr lang="en-CA" b="1" dirty="0" err="1"/>
              <a:t>shephard</a:t>
            </a:r>
            <a:r>
              <a:rPr lang="en-CA" b="1" dirty="0"/>
              <a:t> / sesame8</a:t>
            </a:r>
          </a:p>
          <a:p>
            <a:endParaRPr lang="en-CA" b="1" dirty="0"/>
          </a:p>
          <a:p>
            <a:r>
              <a:rPr lang="en-CA" b="1" dirty="0"/>
              <a:t>young / sesame8</a:t>
            </a:r>
            <a:endParaRPr lang="en-CA" dirty="0"/>
          </a:p>
          <a:p>
            <a:endParaRPr lang="en-CA" b="1" dirty="0"/>
          </a:p>
          <a:p>
            <a:endParaRPr lang="en-CA" dirty="0"/>
          </a:p>
        </p:txBody>
      </p:sp>
      <p:sp>
        <p:nvSpPr>
          <p:cNvPr id="4" name="TextBox 3">
            <a:extLst>
              <a:ext uri="{FF2B5EF4-FFF2-40B4-BE49-F238E27FC236}">
                <a16:creationId xmlns:a16="http://schemas.microsoft.com/office/drawing/2014/main" id="{C1B7E827-292A-DC4B-9657-FB92D87E8271}"/>
              </a:ext>
            </a:extLst>
          </p:cNvPr>
          <p:cNvSpPr txBox="1"/>
          <p:nvPr/>
        </p:nvSpPr>
        <p:spPr>
          <a:xfrm>
            <a:off x="8730641" y="2956143"/>
            <a:ext cx="2042739" cy="3970318"/>
          </a:xfrm>
          <a:prstGeom prst="rect">
            <a:avLst/>
          </a:prstGeom>
          <a:noFill/>
        </p:spPr>
        <p:txBody>
          <a:bodyPr wrap="none" rtlCol="0">
            <a:spAutoFit/>
          </a:bodyPr>
          <a:lstStyle/>
          <a:p>
            <a:r>
              <a:rPr lang="en-CA" b="1" dirty="0" err="1"/>
              <a:t>mitchell</a:t>
            </a:r>
            <a:r>
              <a:rPr lang="en-CA" b="1" dirty="0"/>
              <a:t> / sesame8</a:t>
            </a:r>
            <a:r>
              <a:rPr lang="en-CA" dirty="0"/>
              <a:t> </a:t>
            </a:r>
          </a:p>
          <a:p>
            <a:endParaRPr lang="en-CA" b="1" dirty="0"/>
          </a:p>
          <a:p>
            <a:r>
              <a:rPr lang="en-CA" b="1" dirty="0" err="1"/>
              <a:t>scott</a:t>
            </a:r>
            <a:r>
              <a:rPr lang="en-CA" b="1" dirty="0"/>
              <a:t>  / sesame8</a:t>
            </a:r>
          </a:p>
          <a:p>
            <a:endParaRPr lang="en-CA" b="1" dirty="0"/>
          </a:p>
          <a:p>
            <a:r>
              <a:rPr lang="en-CA" b="1" dirty="0" err="1"/>
              <a:t>irwin</a:t>
            </a:r>
            <a:r>
              <a:rPr lang="en-CA" dirty="0"/>
              <a:t> </a:t>
            </a:r>
            <a:r>
              <a:rPr lang="en-CA" b="1" dirty="0"/>
              <a:t> / sesame8</a:t>
            </a:r>
            <a:endParaRPr lang="en-CA" dirty="0"/>
          </a:p>
          <a:p>
            <a:endParaRPr lang="en-CA" b="1" dirty="0"/>
          </a:p>
          <a:p>
            <a:r>
              <a:rPr lang="en-CA" b="1" dirty="0" err="1"/>
              <a:t>cernan</a:t>
            </a:r>
            <a:r>
              <a:rPr lang="en-CA" dirty="0"/>
              <a:t>  </a:t>
            </a:r>
            <a:r>
              <a:rPr lang="en-CA" b="1" dirty="0"/>
              <a:t>/ sesame8</a:t>
            </a:r>
            <a:endParaRPr lang="en-CA" dirty="0"/>
          </a:p>
          <a:p>
            <a:endParaRPr lang="en-CA" dirty="0"/>
          </a:p>
          <a:p>
            <a:r>
              <a:rPr lang="en-CA" b="1" dirty="0" err="1"/>
              <a:t>schmitt</a:t>
            </a:r>
            <a:r>
              <a:rPr lang="en-CA" b="1" dirty="0"/>
              <a:t> / sesame8</a:t>
            </a:r>
          </a:p>
          <a:p>
            <a:endParaRPr lang="en-CA" b="1" dirty="0"/>
          </a:p>
          <a:p>
            <a:r>
              <a:rPr lang="en-CA" b="1" dirty="0"/>
              <a:t>duke / sesame8</a:t>
            </a:r>
          </a:p>
          <a:p>
            <a:r>
              <a:rPr lang="en-CA" dirty="0"/>
              <a:t>  </a:t>
            </a:r>
          </a:p>
          <a:p>
            <a:endParaRPr lang="en-US" dirty="0"/>
          </a:p>
          <a:p>
            <a:endParaRPr lang="en-US" dirty="0"/>
          </a:p>
        </p:txBody>
      </p:sp>
      <p:pic>
        <p:nvPicPr>
          <p:cNvPr id="7" name="Picture 6">
            <a:extLst>
              <a:ext uri="{FF2B5EF4-FFF2-40B4-BE49-F238E27FC236}">
                <a16:creationId xmlns:a16="http://schemas.microsoft.com/office/drawing/2014/main" id="{35724734-5597-5546-B7D3-177C9695C45C}"/>
              </a:ext>
            </a:extLst>
          </p:cNvPr>
          <p:cNvPicPr>
            <a:picLocks noChangeAspect="1"/>
          </p:cNvPicPr>
          <p:nvPr/>
        </p:nvPicPr>
        <p:blipFill>
          <a:blip r:embed="rId2"/>
          <a:stretch>
            <a:fillRect/>
          </a:stretch>
        </p:blipFill>
        <p:spPr>
          <a:xfrm>
            <a:off x="3397415" y="2097781"/>
            <a:ext cx="4301709" cy="3523119"/>
          </a:xfrm>
          <a:prstGeom prst="rect">
            <a:avLst/>
          </a:prstGeom>
        </p:spPr>
      </p:pic>
      <p:sp>
        <p:nvSpPr>
          <p:cNvPr id="8" name="TextBox 7">
            <a:extLst>
              <a:ext uri="{FF2B5EF4-FFF2-40B4-BE49-F238E27FC236}">
                <a16:creationId xmlns:a16="http://schemas.microsoft.com/office/drawing/2014/main" id="{F1E50B01-4B67-434B-B6D7-D053FCC407D4}"/>
              </a:ext>
            </a:extLst>
          </p:cNvPr>
          <p:cNvSpPr txBox="1"/>
          <p:nvPr/>
        </p:nvSpPr>
        <p:spPr>
          <a:xfrm>
            <a:off x="701458" y="2217107"/>
            <a:ext cx="2231573" cy="369332"/>
          </a:xfrm>
          <a:prstGeom prst="rect">
            <a:avLst/>
          </a:prstGeom>
          <a:noFill/>
        </p:spPr>
        <p:txBody>
          <a:bodyPr wrap="none" rtlCol="0">
            <a:spAutoFit/>
          </a:bodyPr>
          <a:lstStyle/>
          <a:p>
            <a:r>
              <a:rPr lang="en-US" dirty="0"/>
              <a:t>Username / Password</a:t>
            </a:r>
          </a:p>
        </p:txBody>
      </p:sp>
      <p:sp>
        <p:nvSpPr>
          <p:cNvPr id="9" name="TextBox 8">
            <a:extLst>
              <a:ext uri="{FF2B5EF4-FFF2-40B4-BE49-F238E27FC236}">
                <a16:creationId xmlns:a16="http://schemas.microsoft.com/office/drawing/2014/main" id="{9F877B98-0649-BD4A-9B7A-0E03D57162B7}"/>
              </a:ext>
            </a:extLst>
          </p:cNvPr>
          <p:cNvSpPr txBox="1"/>
          <p:nvPr/>
        </p:nvSpPr>
        <p:spPr>
          <a:xfrm>
            <a:off x="8730641" y="2217107"/>
            <a:ext cx="2231573" cy="369332"/>
          </a:xfrm>
          <a:prstGeom prst="rect">
            <a:avLst/>
          </a:prstGeom>
          <a:noFill/>
        </p:spPr>
        <p:txBody>
          <a:bodyPr wrap="none" rtlCol="0">
            <a:spAutoFit/>
          </a:bodyPr>
          <a:lstStyle/>
          <a:p>
            <a:r>
              <a:rPr lang="en-US" dirty="0"/>
              <a:t>Username / Password</a:t>
            </a:r>
          </a:p>
        </p:txBody>
      </p:sp>
    </p:spTree>
    <p:extLst>
      <p:ext uri="{BB962C8B-B14F-4D97-AF65-F5344CB8AC3E}">
        <p14:creationId xmlns:p14="http://schemas.microsoft.com/office/powerpoint/2010/main" val="3732581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8087AE-FEC8-7A4D-AD43-864C2AC3EE09}"/>
              </a:ext>
            </a:extLst>
          </p:cNvPr>
          <p:cNvSpPr>
            <a:spLocks noGrp="1"/>
          </p:cNvSpPr>
          <p:nvPr>
            <p:ph type="body" sz="quarter" idx="13"/>
          </p:nvPr>
        </p:nvSpPr>
        <p:spPr/>
        <p:txBody>
          <a:bodyPr/>
          <a:lstStyle/>
          <a:p>
            <a:r>
              <a:rPr lang="en-US" dirty="0"/>
              <a:t>Lets Open a Notebook</a:t>
            </a:r>
          </a:p>
        </p:txBody>
      </p:sp>
      <p:pic>
        <p:nvPicPr>
          <p:cNvPr id="3" name="Picture 2">
            <a:extLst>
              <a:ext uri="{FF2B5EF4-FFF2-40B4-BE49-F238E27FC236}">
                <a16:creationId xmlns:a16="http://schemas.microsoft.com/office/drawing/2014/main" id="{A0788316-F19A-894C-B87D-AF24BA7EED98}"/>
              </a:ext>
            </a:extLst>
          </p:cNvPr>
          <p:cNvPicPr>
            <a:picLocks noChangeAspect="1"/>
          </p:cNvPicPr>
          <p:nvPr/>
        </p:nvPicPr>
        <p:blipFill>
          <a:blip r:embed="rId3"/>
          <a:stretch>
            <a:fillRect/>
          </a:stretch>
        </p:blipFill>
        <p:spPr>
          <a:xfrm>
            <a:off x="1116106" y="1479177"/>
            <a:ext cx="8662466" cy="4787152"/>
          </a:xfrm>
          <a:prstGeom prst="rect">
            <a:avLst/>
          </a:prstGeom>
        </p:spPr>
      </p:pic>
      <p:sp>
        <p:nvSpPr>
          <p:cNvPr id="4" name="Left Arrow 3">
            <a:extLst>
              <a:ext uri="{FF2B5EF4-FFF2-40B4-BE49-F238E27FC236}">
                <a16:creationId xmlns:a16="http://schemas.microsoft.com/office/drawing/2014/main" id="{EC2FDC49-4FFA-8F44-9EDC-66B4172E017F}"/>
              </a:ext>
            </a:extLst>
          </p:cNvPr>
          <p:cNvSpPr/>
          <p:nvPr/>
        </p:nvSpPr>
        <p:spPr>
          <a:xfrm>
            <a:off x="6858000" y="3429000"/>
            <a:ext cx="1479176" cy="14657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a:t>
            </a:r>
          </a:p>
        </p:txBody>
      </p:sp>
    </p:spTree>
    <p:extLst>
      <p:ext uri="{BB962C8B-B14F-4D97-AF65-F5344CB8AC3E}">
        <p14:creationId xmlns:p14="http://schemas.microsoft.com/office/powerpoint/2010/main" val="206863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8DA8F6-FE07-7949-A266-6635C242B089}"/>
              </a:ext>
            </a:extLst>
          </p:cNvPr>
          <p:cNvSpPr>
            <a:spLocks noGrp="1"/>
          </p:cNvSpPr>
          <p:nvPr>
            <p:ph type="body" sz="quarter" idx="13"/>
          </p:nvPr>
        </p:nvSpPr>
        <p:spPr/>
        <p:txBody>
          <a:bodyPr/>
          <a:lstStyle/>
          <a:p>
            <a:r>
              <a:rPr lang="en-US" dirty="0" err="1"/>
              <a:t>Jupyter</a:t>
            </a:r>
            <a:r>
              <a:rPr lang="en-US" dirty="0"/>
              <a:t> Notebooks</a:t>
            </a:r>
          </a:p>
        </p:txBody>
      </p:sp>
      <p:pic>
        <p:nvPicPr>
          <p:cNvPr id="3" name="Picture 2">
            <a:extLst>
              <a:ext uri="{FF2B5EF4-FFF2-40B4-BE49-F238E27FC236}">
                <a16:creationId xmlns:a16="http://schemas.microsoft.com/office/drawing/2014/main" id="{303AA9C1-3AE1-BA43-8BE3-AF25FBA63386}"/>
              </a:ext>
            </a:extLst>
          </p:cNvPr>
          <p:cNvPicPr>
            <a:picLocks noChangeAspect="1"/>
          </p:cNvPicPr>
          <p:nvPr/>
        </p:nvPicPr>
        <p:blipFill>
          <a:blip r:embed="rId2"/>
          <a:stretch>
            <a:fillRect/>
          </a:stretch>
        </p:blipFill>
        <p:spPr>
          <a:xfrm>
            <a:off x="6505517" y="434497"/>
            <a:ext cx="5105400" cy="6045200"/>
          </a:xfrm>
          <a:prstGeom prst="rect">
            <a:avLst/>
          </a:prstGeom>
        </p:spPr>
      </p:pic>
      <p:sp>
        <p:nvSpPr>
          <p:cNvPr id="5" name="TextBox 4">
            <a:extLst>
              <a:ext uri="{FF2B5EF4-FFF2-40B4-BE49-F238E27FC236}">
                <a16:creationId xmlns:a16="http://schemas.microsoft.com/office/drawing/2014/main" id="{91F15178-D4B6-974F-9BBB-A983C34E126C}"/>
              </a:ext>
            </a:extLst>
          </p:cNvPr>
          <p:cNvSpPr txBox="1"/>
          <p:nvPr/>
        </p:nvSpPr>
        <p:spPr>
          <a:xfrm>
            <a:off x="783457" y="1080314"/>
            <a:ext cx="4151613" cy="4832092"/>
          </a:xfrm>
          <a:prstGeom prst="rect">
            <a:avLst/>
          </a:prstGeom>
          <a:noFill/>
        </p:spPr>
        <p:txBody>
          <a:bodyPr wrap="square" rtlCol="0">
            <a:spAutoFit/>
          </a:bodyPr>
          <a:lstStyle/>
          <a:p>
            <a:r>
              <a:rPr lang="en-CA" sz="2800" dirty="0" err="1"/>
              <a:t>Jupyter</a:t>
            </a:r>
            <a:r>
              <a:rPr lang="en-CA" sz="2800" dirty="0"/>
              <a:t> Notebooks are a common tool used by scientists and engineers to analyse data and run experiments. </a:t>
            </a:r>
            <a:br>
              <a:rPr lang="en-CA" sz="2800" dirty="0"/>
            </a:br>
            <a:br>
              <a:rPr lang="en-CA" sz="2800" dirty="0"/>
            </a:br>
            <a:br>
              <a:rPr lang="en-CA" sz="2800" dirty="0"/>
            </a:br>
            <a:r>
              <a:rPr lang="en-CA" sz="2800" dirty="0" err="1"/>
              <a:t>Jupyter</a:t>
            </a:r>
            <a:r>
              <a:rPr lang="en-CA" sz="2800" dirty="0"/>
              <a:t> Notebooks can do amazing things and we are going to use it to build our AI.</a:t>
            </a:r>
            <a:endParaRPr lang="en-US" sz="2800" dirty="0"/>
          </a:p>
        </p:txBody>
      </p:sp>
    </p:spTree>
    <p:extLst>
      <p:ext uri="{BB962C8B-B14F-4D97-AF65-F5344CB8AC3E}">
        <p14:creationId xmlns:p14="http://schemas.microsoft.com/office/powerpoint/2010/main" val="143045695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47420</TotalTime>
  <Words>1672</Words>
  <Application>Microsoft Macintosh PowerPoint</Application>
  <PresentationFormat>Widescreen</PresentationFormat>
  <Paragraphs>430</Paragraphs>
  <Slides>46</Slides>
  <Notes>34</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Angsana New</vt:lpstr>
      <vt:lpstr>Arial</vt:lpstr>
      <vt:lpstr>Arial Regular</vt:lpstr>
      <vt:lpstr>Calibri</vt:lpstr>
      <vt:lpstr>Custom Design</vt:lpstr>
      <vt:lpstr>Building an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Slowly crashing!</vt:lpstr>
      <vt:lpstr>PowerPoint Presentation</vt:lpstr>
      <vt:lpstr>Crashing differently!!!</vt:lpstr>
      <vt:lpstr>Stage 2: Quick Theory of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Train an AI Agent! Stage 3</vt:lpstr>
      <vt:lpstr>PowerPoint Presentation</vt:lpstr>
      <vt:lpstr>PowerPoint Presentation</vt:lpstr>
      <vt:lpstr>PowerPoint Presentation</vt:lpstr>
      <vt:lpstr>Get ready to train an AI</vt:lpstr>
      <vt:lpstr>PowerPoint Presentation</vt:lpstr>
      <vt:lpstr>PowerPoint Presentation</vt:lpstr>
      <vt:lpstr>PowerPoint Presentation</vt:lpstr>
      <vt:lpstr>PowerPoint Presentation</vt:lpstr>
      <vt:lpstr>Lets see the result!</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Piccoli</dc:creator>
  <cp:lastModifiedBy>Microsoft Office User</cp:lastModifiedBy>
  <cp:revision>415</cp:revision>
  <cp:lastPrinted>2019-03-04T14:05:39Z</cp:lastPrinted>
  <dcterms:created xsi:type="dcterms:W3CDTF">2018-11-02T14:24:16Z</dcterms:created>
  <dcterms:modified xsi:type="dcterms:W3CDTF">2019-04-10T17:22:17Z</dcterms:modified>
</cp:coreProperties>
</file>